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6" r:id="rId2"/>
  </p:sldMasterIdLst>
  <p:notesMasterIdLst>
    <p:notesMasterId r:id="rId27"/>
  </p:notesMasterIdLst>
  <p:sldIdLst>
    <p:sldId id="256" r:id="rId3"/>
    <p:sldId id="258" r:id="rId4"/>
    <p:sldId id="260" r:id="rId5"/>
    <p:sldId id="261" r:id="rId6"/>
    <p:sldId id="262" r:id="rId7"/>
    <p:sldId id="263" r:id="rId8"/>
    <p:sldId id="265" r:id="rId9"/>
    <p:sldId id="264" r:id="rId10"/>
    <p:sldId id="272" r:id="rId11"/>
    <p:sldId id="271" r:id="rId12"/>
    <p:sldId id="270" r:id="rId13"/>
    <p:sldId id="266" r:id="rId14"/>
    <p:sldId id="269" r:id="rId15"/>
    <p:sldId id="267" r:id="rId16"/>
    <p:sldId id="268" r:id="rId17"/>
    <p:sldId id="273" r:id="rId18"/>
    <p:sldId id="276" r:id="rId19"/>
    <p:sldId id="274" r:id="rId20"/>
    <p:sldId id="277" r:id="rId21"/>
    <p:sldId id="280" r:id="rId22"/>
    <p:sldId id="278" r:id="rId23"/>
    <p:sldId id="279" r:id="rId24"/>
    <p:sldId id="275" r:id="rId25"/>
    <p:sldId id="259"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9E8BC-074F-43A6-B021-CEC3815AB392}" v="623" dt="2023-10-25T13:49:46.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60" autoAdjust="0"/>
  </p:normalViewPr>
  <p:slideViewPr>
    <p:cSldViewPr>
      <p:cViewPr varScale="1">
        <p:scale>
          <a:sx n="80" d="100"/>
          <a:sy n="80" d="100"/>
        </p:scale>
        <p:origin x="2514"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eb Pozsik" userId="2c1a56e5-d04d-40fd-94c7-86fe3e9bc6a1" providerId="ADAL" clId="{B189E8BC-074F-43A6-B021-CEC3815AB392}"/>
    <pc:docChg chg="undo custSel addSld delSld modSld sldOrd modNotesMaster">
      <pc:chgData name="Caleb Pozsik" userId="2c1a56e5-d04d-40fd-94c7-86fe3e9bc6a1" providerId="ADAL" clId="{B189E8BC-074F-43A6-B021-CEC3815AB392}" dt="2023-10-25T14:01:09.929" v="16161" actId="20577"/>
      <pc:docMkLst>
        <pc:docMk/>
      </pc:docMkLst>
      <pc:sldChg chg="modSp modNotesTx">
        <pc:chgData name="Caleb Pozsik" userId="2c1a56e5-d04d-40fd-94c7-86fe3e9bc6a1" providerId="ADAL" clId="{B189E8BC-074F-43A6-B021-CEC3815AB392}" dt="2023-10-25T13:39:32.848" v="15415" actId="20577"/>
        <pc:sldMkLst>
          <pc:docMk/>
          <pc:sldMk cId="3412537272" sldId="256"/>
        </pc:sldMkLst>
        <pc:picChg chg="mod">
          <ac:chgData name="Caleb Pozsik" userId="2c1a56e5-d04d-40fd-94c7-86fe3e9bc6a1" providerId="ADAL" clId="{B189E8BC-074F-43A6-B021-CEC3815AB392}" dt="2023-10-08T14:54:37.769" v="280" actId="14100"/>
          <ac:picMkLst>
            <pc:docMk/>
            <pc:sldMk cId="3412537272" sldId="256"/>
            <ac:picMk id="5" creationId="{416D1E50-F5E4-4AE1-A76F-D41551E8B05E}"/>
          </ac:picMkLst>
        </pc:picChg>
      </pc:sldChg>
      <pc:sldChg chg="addSp delSp modSp mod setBg">
        <pc:chgData name="Caleb Pozsik" userId="2c1a56e5-d04d-40fd-94c7-86fe3e9bc6a1" providerId="ADAL" clId="{B189E8BC-074F-43A6-B021-CEC3815AB392}" dt="2023-10-24T17:08:18.731" v="13515" actId="404"/>
        <pc:sldMkLst>
          <pc:docMk/>
          <pc:sldMk cId="244266175" sldId="258"/>
        </pc:sldMkLst>
        <pc:spChg chg="mod">
          <ac:chgData name="Caleb Pozsik" userId="2c1a56e5-d04d-40fd-94c7-86fe3e9bc6a1" providerId="ADAL" clId="{B189E8BC-074F-43A6-B021-CEC3815AB392}" dt="2023-10-24T17:08:18.731" v="13515" actId="404"/>
          <ac:spMkLst>
            <pc:docMk/>
            <pc:sldMk cId="244266175" sldId="258"/>
            <ac:spMk id="3" creationId="{8F5A3858-8B7E-0701-380C-87A605A2A416}"/>
          </ac:spMkLst>
        </pc:spChg>
        <pc:spChg chg="mod">
          <ac:chgData name="Caleb Pozsik" userId="2c1a56e5-d04d-40fd-94c7-86fe3e9bc6a1" providerId="ADAL" clId="{B189E8BC-074F-43A6-B021-CEC3815AB392}" dt="2023-10-08T14:55:50.946" v="311" actId="14100"/>
          <ac:spMkLst>
            <pc:docMk/>
            <pc:sldMk cId="244266175" sldId="258"/>
            <ac:spMk id="5" creationId="{45B8A2B8-2C8F-A067-EEAA-FB0F799F64CC}"/>
          </ac:spMkLst>
        </pc:spChg>
        <pc:spChg chg="add">
          <ac:chgData name="Caleb Pozsik" userId="2c1a56e5-d04d-40fd-94c7-86fe3e9bc6a1" providerId="ADAL" clId="{B189E8BC-074F-43A6-B021-CEC3815AB392}" dt="2023-10-08T14:53:20.114" v="254" actId="26606"/>
          <ac:spMkLst>
            <pc:docMk/>
            <pc:sldMk cId="244266175" sldId="258"/>
            <ac:spMk id="17" creationId="{4A497DBC-2692-42B4-A606-31024033F7C0}"/>
          </ac:spMkLst>
        </pc:spChg>
        <pc:spChg chg="add del">
          <ac:chgData name="Caleb Pozsik" userId="2c1a56e5-d04d-40fd-94c7-86fe3e9bc6a1" providerId="ADAL" clId="{B189E8BC-074F-43A6-B021-CEC3815AB392}" dt="2023-10-07T16:05:27.669" v="249" actId="26606"/>
          <ac:spMkLst>
            <pc:docMk/>
            <pc:sldMk cId="244266175" sldId="258"/>
            <ac:spMk id="22" creationId="{4A497DBC-2692-42B4-A606-31024033F7C0}"/>
          </ac:spMkLst>
        </pc:spChg>
        <pc:spChg chg="add">
          <ac:chgData name="Caleb Pozsik" userId="2c1a56e5-d04d-40fd-94c7-86fe3e9bc6a1" providerId="ADAL" clId="{B189E8BC-074F-43A6-B021-CEC3815AB392}" dt="2023-10-08T14:53:20.114" v="254" actId="26606"/>
          <ac:spMkLst>
            <pc:docMk/>
            <pc:sldMk cId="244266175" sldId="258"/>
            <ac:spMk id="23" creationId="{633F040E-FA1C-4EDC-B925-7EFCB9582839}"/>
          </ac:spMkLst>
        </pc:spChg>
        <pc:spChg chg="add">
          <ac:chgData name="Caleb Pozsik" userId="2c1a56e5-d04d-40fd-94c7-86fe3e9bc6a1" providerId="ADAL" clId="{B189E8BC-074F-43A6-B021-CEC3815AB392}" dt="2023-10-08T14:53:20.114" v="254" actId="26606"/>
          <ac:spMkLst>
            <pc:docMk/>
            <pc:sldMk cId="244266175" sldId="258"/>
            <ac:spMk id="25" creationId="{80E952DA-6725-4791-96C0-E5F84D18DF36}"/>
          </ac:spMkLst>
        </pc:spChg>
        <pc:spChg chg="add">
          <ac:chgData name="Caleb Pozsik" userId="2c1a56e5-d04d-40fd-94c7-86fe3e9bc6a1" providerId="ADAL" clId="{B189E8BC-074F-43A6-B021-CEC3815AB392}" dt="2023-10-08T14:53:20.114" v="254" actId="26606"/>
          <ac:spMkLst>
            <pc:docMk/>
            <pc:sldMk cId="244266175" sldId="258"/>
            <ac:spMk id="27" creationId="{2BCF4264-F720-48C6-BCB1-8DCC6F836AEF}"/>
          </ac:spMkLst>
        </pc:spChg>
        <pc:spChg chg="add del">
          <ac:chgData name="Caleb Pozsik" userId="2c1a56e5-d04d-40fd-94c7-86fe3e9bc6a1" providerId="ADAL" clId="{B189E8BC-074F-43A6-B021-CEC3815AB392}" dt="2023-10-07T16:05:27.669" v="249" actId="26606"/>
          <ac:spMkLst>
            <pc:docMk/>
            <pc:sldMk cId="244266175" sldId="258"/>
            <ac:spMk id="28" creationId="{633F040E-FA1C-4EDC-B925-7EFCB9582839}"/>
          </ac:spMkLst>
        </pc:spChg>
        <pc:spChg chg="add del">
          <ac:chgData name="Caleb Pozsik" userId="2c1a56e5-d04d-40fd-94c7-86fe3e9bc6a1" providerId="ADAL" clId="{B189E8BC-074F-43A6-B021-CEC3815AB392}" dt="2023-10-07T16:05:27.669" v="249" actId="26606"/>
          <ac:spMkLst>
            <pc:docMk/>
            <pc:sldMk cId="244266175" sldId="258"/>
            <ac:spMk id="30" creationId="{35289CFF-D07A-4387-8199-FF9CF09B469B}"/>
          </ac:spMkLst>
        </pc:spChg>
        <pc:spChg chg="add del">
          <ac:chgData name="Caleb Pozsik" userId="2c1a56e5-d04d-40fd-94c7-86fe3e9bc6a1" providerId="ADAL" clId="{B189E8BC-074F-43A6-B021-CEC3815AB392}" dt="2023-10-07T16:05:27.669" v="249" actId="26606"/>
          <ac:spMkLst>
            <pc:docMk/>
            <pc:sldMk cId="244266175" sldId="258"/>
            <ac:spMk id="32" creationId="{0F03EBF0-5E6D-4536-A2CA-1614BD7A9251}"/>
          </ac:spMkLst>
        </pc:spChg>
        <pc:picChg chg="mod ord">
          <ac:chgData name="Caleb Pozsik" userId="2c1a56e5-d04d-40fd-94c7-86fe3e9bc6a1" providerId="ADAL" clId="{B189E8BC-074F-43A6-B021-CEC3815AB392}" dt="2023-10-08T14:54:49.983" v="281" actId="1076"/>
          <ac:picMkLst>
            <pc:docMk/>
            <pc:sldMk cId="244266175" sldId="258"/>
            <ac:picMk id="2" creationId="{85C316FD-C368-AD76-22A9-B43759744C77}"/>
          </ac:picMkLst>
        </pc:picChg>
        <pc:picChg chg="add mod ord">
          <ac:chgData name="Caleb Pozsik" userId="2c1a56e5-d04d-40fd-94c7-86fe3e9bc6a1" providerId="ADAL" clId="{B189E8BC-074F-43A6-B021-CEC3815AB392}" dt="2023-10-08T14:59:56.873" v="320" actId="1076"/>
          <ac:picMkLst>
            <pc:docMk/>
            <pc:sldMk cId="244266175" sldId="258"/>
            <ac:picMk id="6" creationId="{F58D8A09-0B99-9CD4-606E-75BA378FF953}"/>
          </ac:picMkLst>
        </pc:picChg>
        <pc:picChg chg="add mod">
          <ac:chgData name="Caleb Pozsik" userId="2c1a56e5-d04d-40fd-94c7-86fe3e9bc6a1" providerId="ADAL" clId="{B189E8BC-074F-43A6-B021-CEC3815AB392}" dt="2023-10-08T14:59:59.834" v="321" actId="1076"/>
          <ac:picMkLst>
            <pc:docMk/>
            <pc:sldMk cId="244266175" sldId="258"/>
            <ac:picMk id="8" creationId="{9C4741B7-A7F2-4C45-573C-46E04B53594E}"/>
          </ac:picMkLst>
        </pc:picChg>
        <pc:picChg chg="mod">
          <ac:chgData name="Caleb Pozsik" userId="2c1a56e5-d04d-40fd-94c7-86fe3e9bc6a1" providerId="ADAL" clId="{B189E8BC-074F-43A6-B021-CEC3815AB392}" dt="2023-10-08T14:55:13.318" v="305" actId="1076"/>
          <ac:picMkLst>
            <pc:docMk/>
            <pc:sldMk cId="244266175" sldId="258"/>
            <ac:picMk id="13" creationId="{A1F79FE1-400B-6BAA-3A07-DF442DCCA6A4}"/>
          </ac:picMkLst>
        </pc:picChg>
        <pc:picChg chg="add">
          <ac:chgData name="Caleb Pozsik" userId="2c1a56e5-d04d-40fd-94c7-86fe3e9bc6a1" providerId="ADAL" clId="{B189E8BC-074F-43A6-B021-CEC3815AB392}" dt="2023-10-08T14:53:20.114" v="254" actId="26606"/>
          <ac:picMkLst>
            <pc:docMk/>
            <pc:sldMk cId="244266175" sldId="258"/>
            <ac:picMk id="15" creationId="{BD310164-D3A3-415E-9D94-5D21D9FB2F6C}"/>
          </ac:picMkLst>
        </pc:picChg>
        <pc:picChg chg="add">
          <ac:chgData name="Caleb Pozsik" userId="2c1a56e5-d04d-40fd-94c7-86fe3e9bc6a1" providerId="ADAL" clId="{B189E8BC-074F-43A6-B021-CEC3815AB392}" dt="2023-10-08T14:53:20.114" v="254" actId="26606"/>
          <ac:picMkLst>
            <pc:docMk/>
            <pc:sldMk cId="244266175" sldId="258"/>
            <ac:picMk id="16" creationId="{BE586E08-18BF-4AB1-AB48-4005D567343E}"/>
          </ac:picMkLst>
        </pc:picChg>
        <pc:picChg chg="add del">
          <ac:chgData name="Caleb Pozsik" userId="2c1a56e5-d04d-40fd-94c7-86fe3e9bc6a1" providerId="ADAL" clId="{B189E8BC-074F-43A6-B021-CEC3815AB392}" dt="2023-10-07T16:05:27.669" v="249" actId="26606"/>
          <ac:picMkLst>
            <pc:docMk/>
            <pc:sldMk cId="244266175" sldId="258"/>
            <ac:picMk id="18" creationId="{BD310164-D3A3-415E-9D94-5D21D9FB2F6C}"/>
          </ac:picMkLst>
        </pc:picChg>
        <pc:picChg chg="add">
          <ac:chgData name="Caleb Pozsik" userId="2c1a56e5-d04d-40fd-94c7-86fe3e9bc6a1" providerId="ADAL" clId="{B189E8BC-074F-43A6-B021-CEC3815AB392}" dt="2023-10-08T14:53:20.114" v="254" actId="26606"/>
          <ac:picMkLst>
            <pc:docMk/>
            <pc:sldMk cId="244266175" sldId="258"/>
            <ac:picMk id="19" creationId="{3517A192-66A9-4297-9284-65580829ABF1}"/>
          </ac:picMkLst>
        </pc:picChg>
        <pc:picChg chg="add del">
          <ac:chgData name="Caleb Pozsik" userId="2c1a56e5-d04d-40fd-94c7-86fe3e9bc6a1" providerId="ADAL" clId="{B189E8BC-074F-43A6-B021-CEC3815AB392}" dt="2023-10-07T16:05:27.669" v="249" actId="26606"/>
          <ac:picMkLst>
            <pc:docMk/>
            <pc:sldMk cId="244266175" sldId="258"/>
            <ac:picMk id="20" creationId="{BE586E08-18BF-4AB1-AB48-4005D567343E}"/>
          </ac:picMkLst>
        </pc:picChg>
        <pc:picChg chg="add">
          <ac:chgData name="Caleb Pozsik" userId="2c1a56e5-d04d-40fd-94c7-86fe3e9bc6a1" providerId="ADAL" clId="{B189E8BC-074F-43A6-B021-CEC3815AB392}" dt="2023-10-08T14:53:20.114" v="254" actId="26606"/>
          <ac:picMkLst>
            <pc:docMk/>
            <pc:sldMk cId="244266175" sldId="258"/>
            <ac:picMk id="21" creationId="{130825ED-0133-430D-BBBB-50B6F5228448}"/>
          </ac:picMkLst>
        </pc:picChg>
        <pc:picChg chg="add del">
          <ac:chgData name="Caleb Pozsik" userId="2c1a56e5-d04d-40fd-94c7-86fe3e9bc6a1" providerId="ADAL" clId="{B189E8BC-074F-43A6-B021-CEC3815AB392}" dt="2023-10-07T16:05:27.669" v="249" actId="26606"/>
          <ac:picMkLst>
            <pc:docMk/>
            <pc:sldMk cId="244266175" sldId="258"/>
            <ac:picMk id="24" creationId="{3517A192-66A9-4297-9284-65580829ABF1}"/>
          </ac:picMkLst>
        </pc:picChg>
        <pc:picChg chg="add del">
          <ac:chgData name="Caleb Pozsik" userId="2c1a56e5-d04d-40fd-94c7-86fe3e9bc6a1" providerId="ADAL" clId="{B189E8BC-074F-43A6-B021-CEC3815AB392}" dt="2023-10-07T16:05:27.669" v="249" actId="26606"/>
          <ac:picMkLst>
            <pc:docMk/>
            <pc:sldMk cId="244266175" sldId="258"/>
            <ac:picMk id="26" creationId="{130825ED-0133-430D-BBBB-50B6F5228448}"/>
          </ac:picMkLst>
        </pc:picChg>
      </pc:sldChg>
      <pc:sldChg chg="addSp delSp modSp new mod setBg setClrOvrMap">
        <pc:chgData name="Caleb Pozsik" userId="2c1a56e5-d04d-40fd-94c7-86fe3e9bc6a1" providerId="ADAL" clId="{B189E8BC-074F-43A6-B021-CEC3815AB392}" dt="2023-10-23T20:42:21.730" v="13412" actId="122"/>
        <pc:sldMkLst>
          <pc:docMk/>
          <pc:sldMk cId="3540297071" sldId="259"/>
        </pc:sldMkLst>
        <pc:spChg chg="mod">
          <ac:chgData name="Caleb Pozsik" userId="2c1a56e5-d04d-40fd-94c7-86fe3e9bc6a1" providerId="ADAL" clId="{B189E8BC-074F-43A6-B021-CEC3815AB392}" dt="2023-10-23T20:42:21.730" v="13412" actId="122"/>
          <ac:spMkLst>
            <pc:docMk/>
            <pc:sldMk cId="3540297071" sldId="259"/>
            <ac:spMk id="2" creationId="{687C8412-C802-B537-BDD1-8D69C2B2ACD5}"/>
          </ac:spMkLst>
        </pc:spChg>
        <pc:spChg chg="del">
          <ac:chgData name="Caleb Pozsik" userId="2c1a56e5-d04d-40fd-94c7-86fe3e9bc6a1" providerId="ADAL" clId="{B189E8BC-074F-43A6-B021-CEC3815AB392}" dt="2023-10-23T20:41:46.175" v="13408" actId="931"/>
          <ac:spMkLst>
            <pc:docMk/>
            <pc:sldMk cId="3540297071" sldId="259"/>
            <ac:spMk id="3" creationId="{80AC9228-F8B7-8F6F-B899-BBBF0FFEE64C}"/>
          </ac:spMkLst>
        </pc:spChg>
        <pc:spChg chg="del">
          <ac:chgData name="Caleb Pozsik" userId="2c1a56e5-d04d-40fd-94c7-86fe3e9bc6a1" providerId="ADAL" clId="{B189E8BC-074F-43A6-B021-CEC3815AB392}" dt="2023-10-23T20:41:21.418" v="13407" actId="478"/>
          <ac:spMkLst>
            <pc:docMk/>
            <pc:sldMk cId="3540297071" sldId="259"/>
            <ac:spMk id="4" creationId="{D8DC3B1A-D159-0EF8-E3C9-94CB69563BD5}"/>
          </ac:spMkLst>
        </pc:spChg>
        <pc:spChg chg="add">
          <ac:chgData name="Caleb Pozsik" userId="2c1a56e5-d04d-40fd-94c7-86fe3e9bc6a1" providerId="ADAL" clId="{B189E8BC-074F-43A6-B021-CEC3815AB392}" dt="2023-10-23T20:41:52.098" v="13409" actId="26606"/>
          <ac:spMkLst>
            <pc:docMk/>
            <pc:sldMk cId="3540297071" sldId="259"/>
            <ac:spMk id="15" creationId="{4AC0CD9D-7610-4620-93B4-798CCD9AB581}"/>
          </ac:spMkLst>
        </pc:spChg>
        <pc:spChg chg="add">
          <ac:chgData name="Caleb Pozsik" userId="2c1a56e5-d04d-40fd-94c7-86fe3e9bc6a1" providerId="ADAL" clId="{B189E8BC-074F-43A6-B021-CEC3815AB392}" dt="2023-10-23T20:41:52.098" v="13409" actId="26606"/>
          <ac:spMkLst>
            <pc:docMk/>
            <pc:sldMk cId="3540297071" sldId="259"/>
            <ac:spMk id="21" creationId="{DE4D62F9-188E-4530-84C2-24BDEE4BEB82}"/>
          </ac:spMkLst>
        </pc:spChg>
        <pc:spChg chg="add">
          <ac:chgData name="Caleb Pozsik" userId="2c1a56e5-d04d-40fd-94c7-86fe3e9bc6a1" providerId="ADAL" clId="{B189E8BC-074F-43A6-B021-CEC3815AB392}" dt="2023-10-23T20:41:52.098" v="13409" actId="26606"/>
          <ac:spMkLst>
            <pc:docMk/>
            <pc:sldMk cId="3540297071" sldId="259"/>
            <ac:spMk id="23" creationId="{757B325C-3E35-45CF-9D07-3BCB281F3B9C}"/>
          </ac:spMkLst>
        </pc:spChg>
        <pc:spChg chg="add">
          <ac:chgData name="Caleb Pozsik" userId="2c1a56e5-d04d-40fd-94c7-86fe3e9bc6a1" providerId="ADAL" clId="{B189E8BC-074F-43A6-B021-CEC3815AB392}" dt="2023-10-23T20:41:52.098" v="13409" actId="26606"/>
          <ac:spMkLst>
            <pc:docMk/>
            <pc:sldMk cId="3540297071" sldId="259"/>
            <ac:spMk id="25" creationId="{C24BEC42-AFF3-40D1-93A2-A27A42E1E23C}"/>
          </ac:spMkLst>
        </pc:spChg>
        <pc:spChg chg="add">
          <ac:chgData name="Caleb Pozsik" userId="2c1a56e5-d04d-40fd-94c7-86fe3e9bc6a1" providerId="ADAL" clId="{B189E8BC-074F-43A6-B021-CEC3815AB392}" dt="2023-10-23T20:41:52.098" v="13409" actId="26606"/>
          <ac:spMkLst>
            <pc:docMk/>
            <pc:sldMk cId="3540297071" sldId="259"/>
            <ac:spMk id="27" creationId="{608F427C-1EC9-4280-9367-F2B3AA063E82}"/>
          </ac:spMkLst>
        </pc:spChg>
        <pc:spChg chg="add">
          <ac:chgData name="Caleb Pozsik" userId="2c1a56e5-d04d-40fd-94c7-86fe3e9bc6a1" providerId="ADAL" clId="{B189E8BC-074F-43A6-B021-CEC3815AB392}" dt="2023-10-23T20:41:52.098" v="13409" actId="26606"/>
          <ac:spMkLst>
            <pc:docMk/>
            <pc:sldMk cId="3540297071" sldId="259"/>
            <ac:spMk id="29" creationId="{F98810A7-E114-447A-A7D6-69B27CFB5650}"/>
          </ac:spMkLst>
        </pc:spChg>
        <pc:picChg chg="add mod">
          <ac:chgData name="Caleb Pozsik" userId="2c1a56e5-d04d-40fd-94c7-86fe3e9bc6a1" providerId="ADAL" clId="{B189E8BC-074F-43A6-B021-CEC3815AB392}" dt="2023-10-23T20:41:52.098" v="13409" actId="26606"/>
          <ac:picMkLst>
            <pc:docMk/>
            <pc:sldMk cId="3540297071" sldId="259"/>
            <ac:picMk id="6" creationId="{1E39D760-0D13-A1F6-8B0B-8049BF2C7132}"/>
          </ac:picMkLst>
        </pc:picChg>
        <pc:picChg chg="add mod">
          <ac:chgData name="Caleb Pozsik" userId="2c1a56e5-d04d-40fd-94c7-86fe3e9bc6a1" providerId="ADAL" clId="{B189E8BC-074F-43A6-B021-CEC3815AB392}" dt="2023-10-23T20:42:07.272" v="13410"/>
          <ac:picMkLst>
            <pc:docMk/>
            <pc:sldMk cId="3540297071" sldId="259"/>
            <ac:picMk id="7" creationId="{000218B1-FAFE-03DB-99B5-DB311765DCE5}"/>
          </ac:picMkLst>
        </pc:picChg>
        <pc:picChg chg="add">
          <ac:chgData name="Caleb Pozsik" userId="2c1a56e5-d04d-40fd-94c7-86fe3e9bc6a1" providerId="ADAL" clId="{B189E8BC-074F-43A6-B021-CEC3815AB392}" dt="2023-10-23T20:41:52.098" v="13409" actId="26606"/>
          <ac:picMkLst>
            <pc:docMk/>
            <pc:sldMk cId="3540297071" sldId="259"/>
            <ac:picMk id="11" creationId="{41B68C77-138E-4BF7-A276-BD0C78A4219F}"/>
          </ac:picMkLst>
        </pc:picChg>
        <pc:picChg chg="add">
          <ac:chgData name="Caleb Pozsik" userId="2c1a56e5-d04d-40fd-94c7-86fe3e9bc6a1" providerId="ADAL" clId="{B189E8BC-074F-43A6-B021-CEC3815AB392}" dt="2023-10-23T20:41:52.098" v="13409" actId="26606"/>
          <ac:picMkLst>
            <pc:docMk/>
            <pc:sldMk cId="3540297071" sldId="259"/>
            <ac:picMk id="13" creationId="{7C268552-D473-46ED-B1B8-422042C4DEF1}"/>
          </ac:picMkLst>
        </pc:picChg>
        <pc:picChg chg="add">
          <ac:chgData name="Caleb Pozsik" userId="2c1a56e5-d04d-40fd-94c7-86fe3e9bc6a1" providerId="ADAL" clId="{B189E8BC-074F-43A6-B021-CEC3815AB392}" dt="2023-10-23T20:41:52.098" v="13409" actId="26606"/>
          <ac:picMkLst>
            <pc:docMk/>
            <pc:sldMk cId="3540297071" sldId="259"/>
            <ac:picMk id="17" creationId="{B9238B3E-24AA-439A-B527-6C5DF6D72145}"/>
          </ac:picMkLst>
        </pc:picChg>
        <pc:picChg chg="add">
          <ac:chgData name="Caleb Pozsik" userId="2c1a56e5-d04d-40fd-94c7-86fe3e9bc6a1" providerId="ADAL" clId="{B189E8BC-074F-43A6-B021-CEC3815AB392}" dt="2023-10-23T20:41:52.098" v="13409" actId="26606"/>
          <ac:picMkLst>
            <pc:docMk/>
            <pc:sldMk cId="3540297071" sldId="259"/>
            <ac:picMk id="19" creationId="{69F01145-BEA3-4CBF-AA21-10077B948CA8}"/>
          </ac:picMkLst>
        </pc:picChg>
      </pc:sldChg>
      <pc:sldChg chg="addSp delSp modSp add mod modNotesTx">
        <pc:chgData name="Caleb Pozsik" userId="2c1a56e5-d04d-40fd-94c7-86fe3e9bc6a1" providerId="ADAL" clId="{B189E8BC-074F-43A6-B021-CEC3815AB392}" dt="2023-10-24T17:18:49.609" v="13590" actId="404"/>
        <pc:sldMkLst>
          <pc:docMk/>
          <pc:sldMk cId="3762451760" sldId="260"/>
        </pc:sldMkLst>
        <pc:spChg chg="mod">
          <ac:chgData name="Caleb Pozsik" userId="2c1a56e5-d04d-40fd-94c7-86fe3e9bc6a1" providerId="ADAL" clId="{B189E8BC-074F-43A6-B021-CEC3815AB392}" dt="2023-10-24T17:18:49.609" v="13590" actId="404"/>
          <ac:spMkLst>
            <pc:docMk/>
            <pc:sldMk cId="3762451760" sldId="260"/>
            <ac:spMk id="3" creationId="{8F5A3858-8B7E-0701-380C-87A605A2A416}"/>
          </ac:spMkLst>
        </pc:spChg>
        <pc:spChg chg="del mod">
          <ac:chgData name="Caleb Pozsik" userId="2c1a56e5-d04d-40fd-94c7-86fe3e9bc6a1" providerId="ADAL" clId="{B189E8BC-074F-43A6-B021-CEC3815AB392}" dt="2023-10-08T15:25:00.792" v="687" actId="26606"/>
          <ac:spMkLst>
            <pc:docMk/>
            <pc:sldMk cId="3762451760" sldId="260"/>
            <ac:spMk id="5" creationId="{45B8A2B8-2C8F-A067-EEAA-FB0F799F64CC}"/>
          </ac:spMkLst>
        </pc:spChg>
        <pc:spChg chg="add del mod">
          <ac:chgData name="Caleb Pozsik" userId="2c1a56e5-d04d-40fd-94c7-86fe3e9bc6a1" providerId="ADAL" clId="{B189E8BC-074F-43A6-B021-CEC3815AB392}" dt="2023-10-08T15:31:53.413" v="691" actId="931"/>
          <ac:spMkLst>
            <pc:docMk/>
            <pc:sldMk cId="3762451760" sldId="260"/>
            <ac:spMk id="7" creationId="{DE57AA4F-21EC-A4D3-BC6F-463E7012C372}"/>
          </ac:spMkLst>
        </pc:spChg>
        <pc:graphicFrameChg chg="add mod">
          <ac:chgData name="Caleb Pozsik" userId="2c1a56e5-d04d-40fd-94c7-86fe3e9bc6a1" providerId="ADAL" clId="{B189E8BC-074F-43A6-B021-CEC3815AB392}" dt="2023-10-08T17:31:38.569" v="1117"/>
          <ac:graphicFrameMkLst>
            <pc:docMk/>
            <pc:sldMk cId="3762451760" sldId="260"/>
            <ac:graphicFrameMk id="29" creationId="{10638809-0FF8-2AA6-A2E9-C75583275CAE}"/>
          </ac:graphicFrameMkLst>
        </pc:graphicFrameChg>
        <pc:picChg chg="del">
          <ac:chgData name="Caleb Pozsik" userId="2c1a56e5-d04d-40fd-94c7-86fe3e9bc6a1" providerId="ADAL" clId="{B189E8BC-074F-43A6-B021-CEC3815AB392}" dt="2023-10-08T15:01:13.843" v="352" actId="478"/>
          <ac:picMkLst>
            <pc:docMk/>
            <pc:sldMk cId="3762451760" sldId="260"/>
            <ac:picMk id="6" creationId="{F58D8A09-0B99-9CD4-606E-75BA378FF953}"/>
          </ac:picMkLst>
        </pc:picChg>
        <pc:picChg chg="del">
          <ac:chgData name="Caleb Pozsik" userId="2c1a56e5-d04d-40fd-94c7-86fe3e9bc6a1" providerId="ADAL" clId="{B189E8BC-074F-43A6-B021-CEC3815AB392}" dt="2023-10-08T15:01:15.777" v="353" actId="478"/>
          <ac:picMkLst>
            <pc:docMk/>
            <pc:sldMk cId="3762451760" sldId="260"/>
            <ac:picMk id="8" creationId="{9C4741B7-A7F2-4C45-573C-46E04B53594E}"/>
          </ac:picMkLst>
        </pc:picChg>
        <pc:picChg chg="add mod">
          <ac:chgData name="Caleb Pozsik" userId="2c1a56e5-d04d-40fd-94c7-86fe3e9bc6a1" providerId="ADAL" clId="{B189E8BC-074F-43A6-B021-CEC3815AB392}" dt="2023-10-08T15:56:51.077" v="732" actId="1076"/>
          <ac:picMkLst>
            <pc:docMk/>
            <pc:sldMk cId="3762451760" sldId="260"/>
            <ac:picMk id="10" creationId="{AB0BC031-BDA5-C32B-6040-9CD795D06072}"/>
          </ac:picMkLst>
        </pc:picChg>
        <pc:picChg chg="add mod">
          <ac:chgData name="Caleb Pozsik" userId="2c1a56e5-d04d-40fd-94c7-86fe3e9bc6a1" providerId="ADAL" clId="{B189E8BC-074F-43A6-B021-CEC3815AB392}" dt="2023-10-08T15:37:36.435" v="730" actId="1076"/>
          <ac:picMkLst>
            <pc:docMk/>
            <pc:sldMk cId="3762451760" sldId="260"/>
            <ac:picMk id="12" creationId="{976A942B-D200-C1BD-121E-5895DE509D2E}"/>
          </ac:picMkLst>
        </pc:picChg>
        <pc:picChg chg="del">
          <ac:chgData name="Caleb Pozsik" userId="2c1a56e5-d04d-40fd-94c7-86fe3e9bc6a1" providerId="ADAL" clId="{B189E8BC-074F-43A6-B021-CEC3815AB392}" dt="2023-10-08T15:00:54.814" v="350" actId="478"/>
          <ac:picMkLst>
            <pc:docMk/>
            <pc:sldMk cId="3762451760" sldId="260"/>
            <ac:picMk id="13" creationId="{A1F79FE1-400B-6BAA-3A07-DF442DCCA6A4}"/>
          </ac:picMkLst>
        </pc:picChg>
        <pc:picChg chg="add mod">
          <ac:chgData name="Caleb Pozsik" userId="2c1a56e5-d04d-40fd-94c7-86fe3e9bc6a1" providerId="ADAL" clId="{B189E8BC-074F-43A6-B021-CEC3815AB392}" dt="2023-10-08T17:29:32.759" v="1116" actId="27349"/>
          <ac:picMkLst>
            <pc:docMk/>
            <pc:sldMk cId="3762451760" sldId="260"/>
            <ac:picMk id="18" creationId="{F91E81C2-DB9C-522F-7641-133F705772D6}"/>
          </ac:picMkLst>
        </pc:picChg>
      </pc:sldChg>
      <pc:sldChg chg="addSp delSp modSp add mod modNotesTx">
        <pc:chgData name="Caleb Pozsik" userId="2c1a56e5-d04d-40fd-94c7-86fe3e9bc6a1" providerId="ADAL" clId="{B189E8BC-074F-43A6-B021-CEC3815AB392}" dt="2023-10-25T13:53:01.003" v="16112" actId="404"/>
        <pc:sldMkLst>
          <pc:docMk/>
          <pc:sldMk cId="2253444524" sldId="261"/>
        </pc:sldMkLst>
        <pc:spChg chg="mod">
          <ac:chgData name="Caleb Pozsik" userId="2c1a56e5-d04d-40fd-94c7-86fe3e9bc6a1" providerId="ADAL" clId="{B189E8BC-074F-43A6-B021-CEC3815AB392}" dt="2023-10-24T17:08:09.997" v="13514" actId="404"/>
          <ac:spMkLst>
            <pc:docMk/>
            <pc:sldMk cId="2253444524" sldId="261"/>
            <ac:spMk id="3" creationId="{8F5A3858-8B7E-0701-380C-87A605A2A416}"/>
          </ac:spMkLst>
        </pc:spChg>
        <pc:spChg chg="add del mod">
          <ac:chgData name="Caleb Pozsik" userId="2c1a56e5-d04d-40fd-94c7-86fe3e9bc6a1" providerId="ADAL" clId="{B189E8BC-074F-43A6-B021-CEC3815AB392}" dt="2023-10-08T17:16:13.417" v="1075" actId="931"/>
          <ac:spMkLst>
            <pc:docMk/>
            <pc:sldMk cId="2253444524" sldId="261"/>
            <ac:spMk id="5" creationId="{A61C40A1-DBB2-01DD-3709-D411CE4D17BB}"/>
          </ac:spMkLst>
        </pc:spChg>
        <pc:spChg chg="add mod">
          <ac:chgData name="Caleb Pozsik" userId="2c1a56e5-d04d-40fd-94c7-86fe3e9bc6a1" providerId="ADAL" clId="{B189E8BC-074F-43A6-B021-CEC3815AB392}" dt="2023-10-08T17:36:12.887" v="1127" actId="27636"/>
          <ac:spMkLst>
            <pc:docMk/>
            <pc:sldMk cId="2253444524" sldId="261"/>
            <ac:spMk id="7" creationId="{97CB9532-7535-9906-7B07-AACC9DBB5D03}"/>
          </ac:spMkLst>
        </pc:spChg>
        <pc:graphicFrameChg chg="del modGraphic">
          <ac:chgData name="Caleb Pozsik" userId="2c1a56e5-d04d-40fd-94c7-86fe3e9bc6a1" providerId="ADAL" clId="{B189E8BC-074F-43A6-B021-CEC3815AB392}" dt="2023-10-08T15:59:46.734" v="737" actId="478"/>
          <ac:graphicFrameMkLst>
            <pc:docMk/>
            <pc:sldMk cId="2253444524" sldId="261"/>
            <ac:graphicFrameMk id="29" creationId="{10638809-0FF8-2AA6-A2E9-C75583275CAE}"/>
          </ac:graphicFrameMkLst>
        </pc:graphicFrameChg>
        <pc:picChg chg="add mod">
          <ac:chgData name="Caleb Pozsik" userId="2c1a56e5-d04d-40fd-94c7-86fe3e9bc6a1" providerId="ADAL" clId="{B189E8BC-074F-43A6-B021-CEC3815AB392}" dt="2023-10-08T17:16:28.857" v="1079" actId="1076"/>
          <ac:picMkLst>
            <pc:docMk/>
            <pc:sldMk cId="2253444524" sldId="261"/>
            <ac:picMk id="9" creationId="{BD16BE12-136A-E5B1-5D7C-4A377F393044}"/>
          </ac:picMkLst>
        </pc:picChg>
        <pc:picChg chg="del">
          <ac:chgData name="Caleb Pozsik" userId="2c1a56e5-d04d-40fd-94c7-86fe3e9bc6a1" providerId="ADAL" clId="{B189E8BC-074F-43A6-B021-CEC3815AB392}" dt="2023-10-08T15:59:38.670" v="734" actId="478"/>
          <ac:picMkLst>
            <pc:docMk/>
            <pc:sldMk cId="2253444524" sldId="261"/>
            <ac:picMk id="10" creationId="{AB0BC031-BDA5-C32B-6040-9CD795D06072}"/>
          </ac:picMkLst>
        </pc:picChg>
        <pc:picChg chg="del">
          <ac:chgData name="Caleb Pozsik" userId="2c1a56e5-d04d-40fd-94c7-86fe3e9bc6a1" providerId="ADAL" clId="{B189E8BC-074F-43A6-B021-CEC3815AB392}" dt="2023-10-08T15:59:40.295" v="735" actId="478"/>
          <ac:picMkLst>
            <pc:docMk/>
            <pc:sldMk cId="2253444524" sldId="261"/>
            <ac:picMk id="12" creationId="{976A942B-D200-C1BD-121E-5895DE509D2E}"/>
          </ac:picMkLst>
        </pc:picChg>
        <pc:picChg chg="add mod">
          <ac:chgData name="Caleb Pozsik" userId="2c1a56e5-d04d-40fd-94c7-86fe3e9bc6a1" providerId="ADAL" clId="{B189E8BC-074F-43A6-B021-CEC3815AB392}" dt="2023-10-08T17:17:41.064" v="1086" actId="1076"/>
          <ac:picMkLst>
            <pc:docMk/>
            <pc:sldMk cId="2253444524" sldId="261"/>
            <ac:picMk id="13" creationId="{BF07D898-7E98-C9CF-F157-5AA3C09408F2}"/>
          </ac:picMkLst>
        </pc:picChg>
      </pc:sldChg>
      <pc:sldChg chg="addSp delSp modSp add mod modNotesTx">
        <pc:chgData name="Caleb Pozsik" userId="2c1a56e5-d04d-40fd-94c7-86fe3e9bc6a1" providerId="ADAL" clId="{B189E8BC-074F-43A6-B021-CEC3815AB392}" dt="2023-10-24T17:07:59.372" v="13510" actId="404"/>
        <pc:sldMkLst>
          <pc:docMk/>
          <pc:sldMk cId="1807336139" sldId="262"/>
        </pc:sldMkLst>
        <pc:spChg chg="mod">
          <ac:chgData name="Caleb Pozsik" userId="2c1a56e5-d04d-40fd-94c7-86fe3e9bc6a1" providerId="ADAL" clId="{B189E8BC-074F-43A6-B021-CEC3815AB392}" dt="2023-10-24T17:07:59.372" v="13510" actId="404"/>
          <ac:spMkLst>
            <pc:docMk/>
            <pc:sldMk cId="1807336139" sldId="262"/>
            <ac:spMk id="3" creationId="{8F5A3858-8B7E-0701-380C-87A605A2A416}"/>
          </ac:spMkLst>
        </pc:spChg>
        <pc:spChg chg="mod">
          <ac:chgData name="Caleb Pozsik" userId="2c1a56e5-d04d-40fd-94c7-86fe3e9bc6a1" providerId="ADAL" clId="{B189E8BC-074F-43A6-B021-CEC3815AB392}" dt="2023-10-23T13:46:43.515" v="7478" actId="20577"/>
          <ac:spMkLst>
            <pc:docMk/>
            <pc:sldMk cId="1807336139" sldId="262"/>
            <ac:spMk id="7" creationId="{97CB9532-7535-9906-7B07-AACC9DBB5D03}"/>
          </ac:spMkLst>
        </pc:spChg>
        <pc:picChg chg="add del mod">
          <ac:chgData name="Caleb Pozsik" userId="2c1a56e5-d04d-40fd-94c7-86fe3e9bc6a1" providerId="ADAL" clId="{B189E8BC-074F-43A6-B021-CEC3815AB392}" dt="2023-10-10T12:29:27.301" v="1834" actId="21"/>
          <ac:picMkLst>
            <pc:docMk/>
            <pc:sldMk cId="1807336139" sldId="262"/>
            <ac:picMk id="5" creationId="{10623CB8-AE96-0A7F-E800-878EE1E5EB98}"/>
          </ac:picMkLst>
        </pc:picChg>
        <pc:picChg chg="add mod">
          <ac:chgData name="Caleb Pozsik" userId="2c1a56e5-d04d-40fd-94c7-86fe3e9bc6a1" providerId="ADAL" clId="{B189E8BC-074F-43A6-B021-CEC3815AB392}" dt="2023-10-23T13:54:11.160" v="7987" actId="14100"/>
          <ac:picMkLst>
            <pc:docMk/>
            <pc:sldMk cId="1807336139" sldId="262"/>
            <ac:picMk id="5" creationId="{AAAE0202-B82F-C204-0232-A1F047E4CCE4}"/>
          </ac:picMkLst>
        </pc:picChg>
        <pc:picChg chg="mod">
          <ac:chgData name="Caleb Pozsik" userId="2c1a56e5-d04d-40fd-94c7-86fe3e9bc6a1" providerId="ADAL" clId="{B189E8BC-074F-43A6-B021-CEC3815AB392}" dt="2023-10-23T13:54:37.127" v="7995" actId="1076"/>
          <ac:picMkLst>
            <pc:docMk/>
            <pc:sldMk cId="1807336139" sldId="262"/>
            <ac:picMk id="9" creationId="{BD16BE12-136A-E5B1-5D7C-4A377F393044}"/>
          </ac:picMkLst>
        </pc:picChg>
        <pc:picChg chg="mod">
          <ac:chgData name="Caleb Pozsik" userId="2c1a56e5-d04d-40fd-94c7-86fe3e9bc6a1" providerId="ADAL" clId="{B189E8BC-074F-43A6-B021-CEC3815AB392}" dt="2023-10-23T13:54:34.761" v="7994" actId="1076"/>
          <ac:picMkLst>
            <pc:docMk/>
            <pc:sldMk cId="1807336139" sldId="262"/>
            <ac:picMk id="13" creationId="{BF07D898-7E98-C9CF-F157-5AA3C09408F2}"/>
          </ac:picMkLst>
        </pc:picChg>
      </pc:sldChg>
      <pc:sldChg chg="addSp delSp modSp add mod modNotesTx">
        <pc:chgData name="Caleb Pozsik" userId="2c1a56e5-d04d-40fd-94c7-86fe3e9bc6a1" providerId="ADAL" clId="{B189E8BC-074F-43A6-B021-CEC3815AB392}" dt="2023-10-24T17:07:50.609" v="13506" actId="403"/>
        <pc:sldMkLst>
          <pc:docMk/>
          <pc:sldMk cId="2044217965" sldId="263"/>
        </pc:sldMkLst>
        <pc:spChg chg="mod">
          <ac:chgData name="Caleb Pozsik" userId="2c1a56e5-d04d-40fd-94c7-86fe3e9bc6a1" providerId="ADAL" clId="{B189E8BC-074F-43A6-B021-CEC3815AB392}" dt="2023-10-24T17:07:50.609" v="13506" actId="403"/>
          <ac:spMkLst>
            <pc:docMk/>
            <pc:sldMk cId="2044217965" sldId="263"/>
            <ac:spMk id="3" creationId="{8F5A3858-8B7E-0701-380C-87A605A2A416}"/>
          </ac:spMkLst>
        </pc:spChg>
        <pc:spChg chg="add del mod">
          <ac:chgData name="Caleb Pozsik" userId="2c1a56e5-d04d-40fd-94c7-86fe3e9bc6a1" providerId="ADAL" clId="{B189E8BC-074F-43A6-B021-CEC3815AB392}" dt="2023-10-08T17:55:08.322" v="1526" actId="931"/>
          <ac:spMkLst>
            <pc:docMk/>
            <pc:sldMk cId="2044217965" sldId="263"/>
            <ac:spMk id="5" creationId="{B328F747-9E4D-969E-5158-E48C51FAF7E3}"/>
          </ac:spMkLst>
        </pc:spChg>
        <pc:spChg chg="mod">
          <ac:chgData name="Caleb Pozsik" userId="2c1a56e5-d04d-40fd-94c7-86fe3e9bc6a1" providerId="ADAL" clId="{B189E8BC-074F-43A6-B021-CEC3815AB392}" dt="2023-10-10T12:26:48.585" v="1794" actId="1076"/>
          <ac:spMkLst>
            <pc:docMk/>
            <pc:sldMk cId="2044217965" sldId="263"/>
            <ac:spMk id="7" creationId="{97CB9532-7535-9906-7B07-AACC9DBB5D03}"/>
          </ac:spMkLst>
        </pc:spChg>
        <pc:picChg chg="add mod ord">
          <ac:chgData name="Caleb Pozsik" userId="2c1a56e5-d04d-40fd-94c7-86fe3e9bc6a1" providerId="ADAL" clId="{B189E8BC-074F-43A6-B021-CEC3815AB392}" dt="2023-10-23T14:26:43.438" v="8064" actId="1076"/>
          <ac:picMkLst>
            <pc:docMk/>
            <pc:sldMk cId="2044217965" sldId="263"/>
            <ac:picMk id="5" creationId="{AAC6B4C7-B606-617A-351E-009FCB38A7D1}"/>
          </ac:picMkLst>
        </pc:picChg>
        <pc:picChg chg="add mod">
          <ac:chgData name="Caleb Pozsik" userId="2c1a56e5-d04d-40fd-94c7-86fe3e9bc6a1" providerId="ADAL" clId="{B189E8BC-074F-43A6-B021-CEC3815AB392}" dt="2023-10-23T14:26:49.921" v="8068" actId="1076"/>
          <ac:picMkLst>
            <pc:docMk/>
            <pc:sldMk cId="2044217965" sldId="263"/>
            <ac:picMk id="8" creationId="{6CF78CCA-24D0-232F-8712-B64BFC8BB946}"/>
          </ac:picMkLst>
        </pc:picChg>
        <pc:picChg chg="del">
          <ac:chgData name="Caleb Pozsik" userId="2c1a56e5-d04d-40fd-94c7-86fe3e9bc6a1" providerId="ADAL" clId="{B189E8BC-074F-43A6-B021-CEC3815AB392}" dt="2023-10-08T17:46:15.172" v="1362" actId="478"/>
          <ac:picMkLst>
            <pc:docMk/>
            <pc:sldMk cId="2044217965" sldId="263"/>
            <ac:picMk id="9" creationId="{BD16BE12-136A-E5B1-5D7C-4A377F393044}"/>
          </ac:picMkLst>
        </pc:picChg>
        <pc:picChg chg="add mod">
          <ac:chgData name="Caleb Pozsik" userId="2c1a56e5-d04d-40fd-94c7-86fe3e9bc6a1" providerId="ADAL" clId="{B189E8BC-074F-43A6-B021-CEC3815AB392}" dt="2023-10-23T14:26:45.241" v="8065" actId="1076"/>
          <ac:picMkLst>
            <pc:docMk/>
            <pc:sldMk cId="2044217965" sldId="263"/>
            <ac:picMk id="9" creationId="{C07EE15A-5179-AA9E-21DE-239027C9639B}"/>
          </ac:picMkLst>
        </pc:picChg>
        <pc:picChg chg="del">
          <ac:chgData name="Caleb Pozsik" userId="2c1a56e5-d04d-40fd-94c7-86fe3e9bc6a1" providerId="ADAL" clId="{B189E8BC-074F-43A6-B021-CEC3815AB392}" dt="2023-10-08T17:47:53.166" v="1363" actId="478"/>
          <ac:picMkLst>
            <pc:docMk/>
            <pc:sldMk cId="2044217965" sldId="263"/>
            <ac:picMk id="13" creationId="{BF07D898-7E98-C9CF-F157-5AA3C09408F2}"/>
          </ac:picMkLst>
        </pc:picChg>
      </pc:sldChg>
      <pc:sldChg chg="addSp delSp modSp add mod modNotesTx">
        <pc:chgData name="Caleb Pozsik" userId="2c1a56e5-d04d-40fd-94c7-86fe3e9bc6a1" providerId="ADAL" clId="{B189E8BC-074F-43A6-B021-CEC3815AB392}" dt="2023-10-24T17:07:26.930" v="13495" actId="404"/>
        <pc:sldMkLst>
          <pc:docMk/>
          <pc:sldMk cId="2981816603" sldId="264"/>
        </pc:sldMkLst>
        <pc:spChg chg="mod">
          <ac:chgData name="Caleb Pozsik" userId="2c1a56e5-d04d-40fd-94c7-86fe3e9bc6a1" providerId="ADAL" clId="{B189E8BC-074F-43A6-B021-CEC3815AB392}" dt="2023-10-24T17:07:26.930" v="13495" actId="404"/>
          <ac:spMkLst>
            <pc:docMk/>
            <pc:sldMk cId="2981816603" sldId="264"/>
            <ac:spMk id="3" creationId="{8F5A3858-8B7E-0701-380C-87A605A2A416}"/>
          </ac:spMkLst>
        </pc:spChg>
        <pc:spChg chg="add del mod">
          <ac:chgData name="Caleb Pozsik" userId="2c1a56e5-d04d-40fd-94c7-86fe3e9bc6a1" providerId="ADAL" clId="{B189E8BC-074F-43A6-B021-CEC3815AB392}" dt="2023-10-10T12:50:29.310" v="2032" actId="931"/>
          <ac:spMkLst>
            <pc:docMk/>
            <pc:sldMk cId="2981816603" sldId="264"/>
            <ac:spMk id="5" creationId="{3131897E-6669-BDA3-7FE9-7FF72BECEE75}"/>
          </ac:spMkLst>
        </pc:spChg>
        <pc:spChg chg="mod">
          <ac:chgData name="Caleb Pozsik" userId="2c1a56e5-d04d-40fd-94c7-86fe3e9bc6a1" providerId="ADAL" clId="{B189E8BC-074F-43A6-B021-CEC3815AB392}" dt="2023-10-23T16:33:14.758" v="12035" actId="20577"/>
          <ac:spMkLst>
            <pc:docMk/>
            <pc:sldMk cId="2981816603" sldId="264"/>
            <ac:spMk id="7" creationId="{97CB9532-7535-9906-7B07-AACC9DBB5D03}"/>
          </ac:spMkLst>
        </pc:spChg>
        <pc:picChg chg="del">
          <ac:chgData name="Caleb Pozsik" userId="2c1a56e5-d04d-40fd-94c7-86fe3e9bc6a1" providerId="ADAL" clId="{B189E8BC-074F-43A6-B021-CEC3815AB392}" dt="2023-10-10T12:08:56.765" v="1651" actId="478"/>
          <ac:picMkLst>
            <pc:docMk/>
            <pc:sldMk cId="2981816603" sldId="264"/>
            <ac:picMk id="8" creationId="{6CF78CCA-24D0-232F-8712-B64BFC8BB946}"/>
          </ac:picMkLst>
        </pc:picChg>
        <pc:picChg chg="add mod">
          <ac:chgData name="Caleb Pozsik" userId="2c1a56e5-d04d-40fd-94c7-86fe3e9bc6a1" providerId="ADAL" clId="{B189E8BC-074F-43A6-B021-CEC3815AB392}" dt="2023-10-10T12:52:08.467" v="2102" actId="14100"/>
          <ac:picMkLst>
            <pc:docMk/>
            <pc:sldMk cId="2981816603" sldId="264"/>
            <ac:picMk id="9" creationId="{B131308E-15B1-6C8A-2D08-301F2ABB261A}"/>
          </ac:picMkLst>
        </pc:picChg>
        <pc:picChg chg="add mod">
          <ac:chgData name="Caleb Pozsik" userId="2c1a56e5-d04d-40fd-94c7-86fe3e9bc6a1" providerId="ADAL" clId="{B189E8BC-074F-43A6-B021-CEC3815AB392}" dt="2023-10-10T12:52:16.429" v="2103" actId="1076"/>
          <ac:picMkLst>
            <pc:docMk/>
            <pc:sldMk cId="2981816603" sldId="264"/>
            <ac:picMk id="11" creationId="{EA278177-F1C2-FB2A-879B-7546676E55C8}"/>
          </ac:picMkLst>
        </pc:picChg>
      </pc:sldChg>
      <pc:sldChg chg="addSp delSp modSp add mod modNotesTx">
        <pc:chgData name="Caleb Pozsik" userId="2c1a56e5-d04d-40fd-94c7-86fe3e9bc6a1" providerId="ADAL" clId="{B189E8BC-074F-43A6-B021-CEC3815AB392}" dt="2023-10-24T17:18:33.017" v="13586" actId="403"/>
        <pc:sldMkLst>
          <pc:docMk/>
          <pc:sldMk cId="1045558511" sldId="265"/>
        </pc:sldMkLst>
        <pc:spChg chg="mod">
          <ac:chgData name="Caleb Pozsik" userId="2c1a56e5-d04d-40fd-94c7-86fe3e9bc6a1" providerId="ADAL" clId="{B189E8BC-074F-43A6-B021-CEC3815AB392}" dt="2023-10-24T17:18:33.017" v="13586" actId="403"/>
          <ac:spMkLst>
            <pc:docMk/>
            <pc:sldMk cId="1045558511" sldId="265"/>
            <ac:spMk id="3" creationId="{8F5A3858-8B7E-0701-380C-87A605A2A416}"/>
          </ac:spMkLst>
        </pc:spChg>
        <pc:spChg chg="add del mod">
          <ac:chgData name="Caleb Pozsik" userId="2c1a56e5-d04d-40fd-94c7-86fe3e9bc6a1" providerId="ADAL" clId="{B189E8BC-074F-43A6-B021-CEC3815AB392}" dt="2023-10-10T12:29:39.467" v="1836"/>
          <ac:spMkLst>
            <pc:docMk/>
            <pc:sldMk cId="1045558511" sldId="265"/>
            <ac:spMk id="5" creationId="{B30EF6BF-DC11-621E-46E3-EBC2771A90C9}"/>
          </ac:spMkLst>
        </pc:spChg>
        <pc:spChg chg="mod">
          <ac:chgData name="Caleb Pozsik" userId="2c1a56e5-d04d-40fd-94c7-86fe3e9bc6a1" providerId="ADAL" clId="{B189E8BC-074F-43A6-B021-CEC3815AB392}" dt="2023-10-23T14:29:06.151" v="8291" actId="20577"/>
          <ac:spMkLst>
            <pc:docMk/>
            <pc:sldMk cId="1045558511" sldId="265"/>
            <ac:spMk id="7" creationId="{97CB9532-7535-9906-7B07-AACC9DBB5D03}"/>
          </ac:spMkLst>
        </pc:spChg>
        <pc:picChg chg="add mod modCrop">
          <ac:chgData name="Caleb Pozsik" userId="2c1a56e5-d04d-40fd-94c7-86fe3e9bc6a1" providerId="ADAL" clId="{B189E8BC-074F-43A6-B021-CEC3815AB392}" dt="2023-10-24T16:59:40.978" v="13413" actId="732"/>
          <ac:picMkLst>
            <pc:docMk/>
            <pc:sldMk cId="1045558511" sldId="265"/>
            <ac:picMk id="6" creationId="{E6BEA61A-F262-6690-EB7B-7C2A097632B7}"/>
          </ac:picMkLst>
        </pc:picChg>
        <pc:picChg chg="del">
          <ac:chgData name="Caleb Pozsik" userId="2c1a56e5-d04d-40fd-94c7-86fe3e9bc6a1" providerId="ADAL" clId="{B189E8BC-074F-43A6-B021-CEC3815AB392}" dt="2023-10-10T12:29:30.234" v="1835" actId="478"/>
          <ac:picMkLst>
            <pc:docMk/>
            <pc:sldMk cId="1045558511" sldId="265"/>
            <ac:picMk id="8" creationId="{6CF78CCA-24D0-232F-8712-B64BFC8BB946}"/>
          </ac:picMkLst>
        </pc:picChg>
      </pc:sldChg>
      <pc:sldChg chg="addSp delSp modSp add mod modNotesTx">
        <pc:chgData name="Caleb Pozsik" userId="2c1a56e5-d04d-40fd-94c7-86fe3e9bc6a1" providerId="ADAL" clId="{B189E8BC-074F-43A6-B021-CEC3815AB392}" dt="2023-10-24T17:23:12.832" v="13652" actId="108"/>
        <pc:sldMkLst>
          <pc:docMk/>
          <pc:sldMk cId="166863632" sldId="266"/>
        </pc:sldMkLst>
        <pc:spChg chg="mod">
          <ac:chgData name="Caleb Pozsik" userId="2c1a56e5-d04d-40fd-94c7-86fe3e9bc6a1" providerId="ADAL" clId="{B189E8BC-074F-43A6-B021-CEC3815AB392}" dt="2023-10-24T17:23:12.832" v="13652" actId="108"/>
          <ac:spMkLst>
            <pc:docMk/>
            <pc:sldMk cId="166863632" sldId="266"/>
            <ac:spMk id="3" creationId="{8F5A3858-8B7E-0701-380C-87A605A2A416}"/>
          </ac:spMkLst>
        </pc:spChg>
        <pc:spChg chg="add del mod">
          <ac:chgData name="Caleb Pozsik" userId="2c1a56e5-d04d-40fd-94c7-86fe3e9bc6a1" providerId="ADAL" clId="{B189E8BC-074F-43A6-B021-CEC3815AB392}" dt="2023-10-10T17:52:14.595" v="2385" actId="931"/>
          <ac:spMkLst>
            <pc:docMk/>
            <pc:sldMk cId="166863632" sldId="266"/>
            <ac:spMk id="5" creationId="{E249D305-9FCE-0B39-7D09-74AF99231074}"/>
          </ac:spMkLst>
        </pc:spChg>
        <pc:spChg chg="mod">
          <ac:chgData name="Caleb Pozsik" userId="2c1a56e5-d04d-40fd-94c7-86fe3e9bc6a1" providerId="ADAL" clId="{B189E8BC-074F-43A6-B021-CEC3815AB392}" dt="2023-10-24T17:19:29.574" v="13593" actId="1038"/>
          <ac:spMkLst>
            <pc:docMk/>
            <pc:sldMk cId="166863632" sldId="266"/>
            <ac:spMk id="7" creationId="{97CB9532-7535-9906-7B07-AACC9DBB5D03}"/>
          </ac:spMkLst>
        </pc:spChg>
        <pc:picChg chg="add mod ord">
          <ac:chgData name="Caleb Pozsik" userId="2c1a56e5-d04d-40fd-94c7-86fe3e9bc6a1" providerId="ADAL" clId="{B189E8BC-074F-43A6-B021-CEC3815AB392}" dt="2023-10-24T17:19:41.641" v="13596" actId="1038"/>
          <ac:picMkLst>
            <pc:docMk/>
            <pc:sldMk cId="166863632" sldId="266"/>
            <ac:picMk id="6" creationId="{67DD19F4-EF85-ECEB-0367-747685091520}"/>
          </ac:picMkLst>
        </pc:picChg>
        <pc:picChg chg="del">
          <ac:chgData name="Caleb Pozsik" userId="2c1a56e5-d04d-40fd-94c7-86fe3e9bc6a1" providerId="ADAL" clId="{B189E8BC-074F-43A6-B021-CEC3815AB392}" dt="2023-10-10T12:56:27.954" v="2171" actId="478"/>
          <ac:picMkLst>
            <pc:docMk/>
            <pc:sldMk cId="166863632" sldId="266"/>
            <ac:picMk id="9" creationId="{B131308E-15B1-6C8A-2D08-301F2ABB261A}"/>
          </ac:picMkLst>
        </pc:picChg>
        <pc:picChg chg="del">
          <ac:chgData name="Caleb Pozsik" userId="2c1a56e5-d04d-40fd-94c7-86fe3e9bc6a1" providerId="ADAL" clId="{B189E8BC-074F-43A6-B021-CEC3815AB392}" dt="2023-10-10T12:56:29.168" v="2172" actId="478"/>
          <ac:picMkLst>
            <pc:docMk/>
            <pc:sldMk cId="166863632" sldId="266"/>
            <ac:picMk id="11" creationId="{EA278177-F1C2-FB2A-879B-7546676E55C8}"/>
          </ac:picMkLst>
        </pc:picChg>
      </pc:sldChg>
      <pc:sldChg chg="addSp delSp modSp add mod ord">
        <pc:chgData name="Caleb Pozsik" userId="2c1a56e5-d04d-40fd-94c7-86fe3e9bc6a1" providerId="ADAL" clId="{B189E8BC-074F-43A6-B021-CEC3815AB392}" dt="2023-10-24T17:24:17.579" v="13670"/>
        <pc:sldMkLst>
          <pc:docMk/>
          <pc:sldMk cId="3436148738" sldId="267"/>
        </pc:sldMkLst>
        <pc:spChg chg="mod">
          <ac:chgData name="Caleb Pozsik" userId="2c1a56e5-d04d-40fd-94c7-86fe3e9bc6a1" providerId="ADAL" clId="{B189E8BC-074F-43A6-B021-CEC3815AB392}" dt="2023-10-24T17:24:17.579" v="13670"/>
          <ac:spMkLst>
            <pc:docMk/>
            <pc:sldMk cId="3436148738" sldId="267"/>
            <ac:spMk id="3" creationId="{8F5A3858-8B7E-0701-380C-87A605A2A416}"/>
          </ac:spMkLst>
        </pc:spChg>
        <pc:spChg chg="add del mod">
          <ac:chgData name="Caleb Pozsik" userId="2c1a56e5-d04d-40fd-94c7-86fe3e9bc6a1" providerId="ADAL" clId="{B189E8BC-074F-43A6-B021-CEC3815AB392}" dt="2023-10-23T20:10:29.752" v="12844" actId="478"/>
          <ac:spMkLst>
            <pc:docMk/>
            <pc:sldMk cId="3436148738" sldId="267"/>
            <ac:spMk id="4" creationId="{97499CAD-DADF-D6F2-2FF0-47D2ED1CDE3E}"/>
          </ac:spMkLst>
        </pc:spChg>
        <pc:spChg chg="del mod">
          <ac:chgData name="Caleb Pozsik" userId="2c1a56e5-d04d-40fd-94c7-86fe3e9bc6a1" providerId="ADAL" clId="{B189E8BC-074F-43A6-B021-CEC3815AB392}" dt="2023-10-23T20:10:27.982" v="12843" actId="478"/>
          <ac:spMkLst>
            <pc:docMk/>
            <pc:sldMk cId="3436148738" sldId="267"/>
            <ac:spMk id="7" creationId="{97CB9532-7535-9906-7B07-AACC9DBB5D03}"/>
          </ac:spMkLst>
        </pc:spChg>
        <pc:picChg chg="del">
          <ac:chgData name="Caleb Pozsik" userId="2c1a56e5-d04d-40fd-94c7-86fe3e9bc6a1" providerId="ADAL" clId="{B189E8BC-074F-43A6-B021-CEC3815AB392}" dt="2023-10-10T18:00:49.864" v="2497" actId="478"/>
          <ac:picMkLst>
            <pc:docMk/>
            <pc:sldMk cId="3436148738" sldId="267"/>
            <ac:picMk id="2" creationId="{85C316FD-C368-AD76-22A9-B43759744C77}"/>
          </ac:picMkLst>
        </pc:picChg>
        <pc:picChg chg="mod ord">
          <ac:chgData name="Caleb Pozsik" userId="2c1a56e5-d04d-40fd-94c7-86fe3e9bc6a1" providerId="ADAL" clId="{B189E8BC-074F-43A6-B021-CEC3815AB392}" dt="2023-10-23T20:32:33.508" v="13147" actId="1036"/>
          <ac:picMkLst>
            <pc:docMk/>
            <pc:sldMk cId="3436148738" sldId="267"/>
            <ac:picMk id="6" creationId="{67DD19F4-EF85-ECEB-0367-747685091520}"/>
          </ac:picMkLst>
        </pc:picChg>
      </pc:sldChg>
      <pc:sldChg chg="addSp delSp modSp add mod ord">
        <pc:chgData name="Caleb Pozsik" userId="2c1a56e5-d04d-40fd-94c7-86fe3e9bc6a1" providerId="ADAL" clId="{B189E8BC-074F-43A6-B021-CEC3815AB392}" dt="2023-10-24T17:24:22.245" v="13671"/>
        <pc:sldMkLst>
          <pc:docMk/>
          <pc:sldMk cId="1409676989" sldId="268"/>
        </pc:sldMkLst>
        <pc:spChg chg="mod">
          <ac:chgData name="Caleb Pozsik" userId="2c1a56e5-d04d-40fd-94c7-86fe3e9bc6a1" providerId="ADAL" clId="{B189E8BC-074F-43A6-B021-CEC3815AB392}" dt="2023-10-24T17:24:22.245" v="13671"/>
          <ac:spMkLst>
            <pc:docMk/>
            <pc:sldMk cId="1409676989" sldId="268"/>
            <ac:spMk id="3" creationId="{8F5A3858-8B7E-0701-380C-87A605A2A416}"/>
          </ac:spMkLst>
        </pc:spChg>
        <pc:spChg chg="add del mod">
          <ac:chgData name="Caleb Pozsik" userId="2c1a56e5-d04d-40fd-94c7-86fe3e9bc6a1" providerId="ADAL" clId="{B189E8BC-074F-43A6-B021-CEC3815AB392}" dt="2023-10-23T20:10:24.459" v="12842" actId="478"/>
          <ac:spMkLst>
            <pc:docMk/>
            <pc:sldMk cId="1409676989" sldId="268"/>
            <ac:spMk id="4" creationId="{A15B2C7E-C0DD-7B8A-C1B4-2E2862B4E75F}"/>
          </ac:spMkLst>
        </pc:spChg>
        <pc:spChg chg="add del mod">
          <ac:chgData name="Caleb Pozsik" userId="2c1a56e5-d04d-40fd-94c7-86fe3e9bc6a1" providerId="ADAL" clId="{B189E8BC-074F-43A6-B021-CEC3815AB392}" dt="2023-10-10T18:00:22.402" v="2473" actId="931"/>
          <ac:spMkLst>
            <pc:docMk/>
            <pc:sldMk cId="1409676989" sldId="268"/>
            <ac:spMk id="5" creationId="{193D102E-4BD8-45D1-1635-0CB214EB0634}"/>
          </ac:spMkLst>
        </pc:spChg>
        <pc:spChg chg="del">
          <ac:chgData name="Caleb Pozsik" userId="2c1a56e5-d04d-40fd-94c7-86fe3e9bc6a1" providerId="ADAL" clId="{B189E8BC-074F-43A6-B021-CEC3815AB392}" dt="2023-10-23T20:10:22.457" v="12841" actId="478"/>
          <ac:spMkLst>
            <pc:docMk/>
            <pc:sldMk cId="1409676989" sldId="268"/>
            <ac:spMk id="7" creationId="{97CB9532-7535-9906-7B07-AACC9DBB5D03}"/>
          </ac:spMkLst>
        </pc:spChg>
        <pc:picChg chg="del">
          <ac:chgData name="Caleb Pozsik" userId="2c1a56e5-d04d-40fd-94c7-86fe3e9bc6a1" providerId="ADAL" clId="{B189E8BC-074F-43A6-B021-CEC3815AB392}" dt="2023-10-10T18:00:51.700" v="2498" actId="478"/>
          <ac:picMkLst>
            <pc:docMk/>
            <pc:sldMk cId="1409676989" sldId="268"/>
            <ac:picMk id="2" creationId="{85C316FD-C368-AD76-22A9-B43759744C77}"/>
          </ac:picMkLst>
        </pc:picChg>
        <pc:picChg chg="del mod">
          <ac:chgData name="Caleb Pozsik" userId="2c1a56e5-d04d-40fd-94c7-86fe3e9bc6a1" providerId="ADAL" clId="{B189E8BC-074F-43A6-B021-CEC3815AB392}" dt="2023-10-10T17:58:46.413" v="2472" actId="478"/>
          <ac:picMkLst>
            <pc:docMk/>
            <pc:sldMk cId="1409676989" sldId="268"/>
            <ac:picMk id="6" creationId="{67DD19F4-EF85-ECEB-0367-747685091520}"/>
          </ac:picMkLst>
        </pc:picChg>
        <pc:picChg chg="add mod">
          <ac:chgData name="Caleb Pozsik" userId="2c1a56e5-d04d-40fd-94c7-86fe3e9bc6a1" providerId="ADAL" clId="{B189E8BC-074F-43A6-B021-CEC3815AB392}" dt="2023-10-23T20:33:05.072" v="13165" actId="14861"/>
          <ac:picMkLst>
            <pc:docMk/>
            <pc:sldMk cId="1409676989" sldId="268"/>
            <ac:picMk id="9" creationId="{A16200A3-CB87-0229-958F-D0B62F4C7299}"/>
          </ac:picMkLst>
        </pc:picChg>
      </pc:sldChg>
      <pc:sldChg chg="addSp delSp modSp add mod ord">
        <pc:chgData name="Caleb Pozsik" userId="2c1a56e5-d04d-40fd-94c7-86fe3e9bc6a1" providerId="ADAL" clId="{B189E8BC-074F-43A6-B021-CEC3815AB392}" dt="2023-10-24T17:24:08.239" v="13669" actId="114"/>
        <pc:sldMkLst>
          <pc:docMk/>
          <pc:sldMk cId="340821531" sldId="269"/>
        </pc:sldMkLst>
        <pc:spChg chg="mod">
          <ac:chgData name="Caleb Pozsik" userId="2c1a56e5-d04d-40fd-94c7-86fe3e9bc6a1" providerId="ADAL" clId="{B189E8BC-074F-43A6-B021-CEC3815AB392}" dt="2023-10-24T17:24:08.239" v="13669" actId="114"/>
          <ac:spMkLst>
            <pc:docMk/>
            <pc:sldMk cId="340821531" sldId="269"/>
            <ac:spMk id="3" creationId="{8F5A3858-8B7E-0701-380C-87A605A2A416}"/>
          </ac:spMkLst>
        </pc:spChg>
        <pc:spChg chg="add del mod">
          <ac:chgData name="Caleb Pozsik" userId="2c1a56e5-d04d-40fd-94c7-86fe3e9bc6a1" providerId="ADAL" clId="{B189E8BC-074F-43A6-B021-CEC3815AB392}" dt="2023-10-23T20:10:19.387" v="12840" actId="478"/>
          <ac:spMkLst>
            <pc:docMk/>
            <pc:sldMk cId="340821531" sldId="269"/>
            <ac:spMk id="4" creationId="{A39DF559-2492-E877-21C6-81BC4820FD72}"/>
          </ac:spMkLst>
        </pc:spChg>
        <pc:spChg chg="add del mod">
          <ac:chgData name="Caleb Pozsik" userId="2c1a56e5-d04d-40fd-94c7-86fe3e9bc6a1" providerId="ADAL" clId="{B189E8BC-074F-43A6-B021-CEC3815AB392}" dt="2023-10-10T18:17:17.160" v="2511" actId="931"/>
          <ac:spMkLst>
            <pc:docMk/>
            <pc:sldMk cId="340821531" sldId="269"/>
            <ac:spMk id="4" creationId="{C82E9A30-1312-8FB2-DA1A-69EF2192471A}"/>
          </ac:spMkLst>
        </pc:spChg>
        <pc:spChg chg="del">
          <ac:chgData name="Caleb Pozsik" userId="2c1a56e5-d04d-40fd-94c7-86fe3e9bc6a1" providerId="ADAL" clId="{B189E8BC-074F-43A6-B021-CEC3815AB392}" dt="2023-10-23T20:10:17.944" v="12839" actId="478"/>
          <ac:spMkLst>
            <pc:docMk/>
            <pc:sldMk cId="340821531" sldId="269"/>
            <ac:spMk id="7" creationId="{97CB9532-7535-9906-7B07-AACC9DBB5D03}"/>
          </ac:spMkLst>
        </pc:spChg>
        <pc:picChg chg="add mod">
          <ac:chgData name="Caleb Pozsik" userId="2c1a56e5-d04d-40fd-94c7-86fe3e9bc6a1" providerId="ADAL" clId="{B189E8BC-074F-43A6-B021-CEC3815AB392}" dt="2023-10-23T20:33:38.453" v="13173" actId="1035"/>
          <ac:picMkLst>
            <pc:docMk/>
            <pc:sldMk cId="340821531" sldId="269"/>
            <ac:picMk id="6" creationId="{BB05CE15-ECB0-34BD-0AFE-94E5B6126275}"/>
          </ac:picMkLst>
        </pc:picChg>
        <pc:picChg chg="del mod">
          <ac:chgData name="Caleb Pozsik" userId="2c1a56e5-d04d-40fd-94c7-86fe3e9bc6a1" providerId="ADAL" clId="{B189E8BC-074F-43A6-B021-CEC3815AB392}" dt="2023-10-10T18:17:09.883" v="2510" actId="478"/>
          <ac:picMkLst>
            <pc:docMk/>
            <pc:sldMk cId="340821531" sldId="269"/>
            <ac:picMk id="9" creationId="{A16200A3-CB87-0229-958F-D0B62F4C7299}"/>
          </ac:picMkLst>
        </pc:picChg>
      </pc:sldChg>
      <pc:sldChg chg="addSp delSp modSp add mod ord modNotesTx">
        <pc:chgData name="Caleb Pozsik" userId="2c1a56e5-d04d-40fd-94c7-86fe3e9bc6a1" providerId="ADAL" clId="{B189E8BC-074F-43A6-B021-CEC3815AB392}" dt="2023-10-25T13:48:01.477" v="16105" actId="20577"/>
        <pc:sldMkLst>
          <pc:docMk/>
          <pc:sldMk cId="2791471288" sldId="270"/>
        </pc:sldMkLst>
        <pc:spChg chg="mod">
          <ac:chgData name="Caleb Pozsik" userId="2c1a56e5-d04d-40fd-94c7-86fe3e9bc6a1" providerId="ADAL" clId="{B189E8BC-074F-43A6-B021-CEC3815AB392}" dt="2023-10-25T00:15:35.717" v="13693" actId="313"/>
          <ac:spMkLst>
            <pc:docMk/>
            <pc:sldMk cId="2791471288" sldId="270"/>
            <ac:spMk id="3" creationId="{8F5A3858-8B7E-0701-380C-87A605A2A416}"/>
          </ac:spMkLst>
        </pc:spChg>
        <pc:spChg chg="add mod">
          <ac:chgData name="Caleb Pozsik" userId="2c1a56e5-d04d-40fd-94c7-86fe3e9bc6a1" providerId="ADAL" clId="{B189E8BC-074F-43A6-B021-CEC3815AB392}" dt="2023-10-25T12:46:47.972" v="14161" actId="20577"/>
          <ac:spMkLst>
            <pc:docMk/>
            <pc:sldMk cId="2791471288" sldId="270"/>
            <ac:spMk id="4" creationId="{EC27933D-5B0B-D087-C304-85FD5BC0CA71}"/>
          </ac:spMkLst>
        </pc:spChg>
        <pc:spChg chg="add del mod">
          <ac:chgData name="Caleb Pozsik" userId="2c1a56e5-d04d-40fd-94c7-86fe3e9bc6a1" providerId="ADAL" clId="{B189E8BC-074F-43A6-B021-CEC3815AB392}" dt="2023-10-23T20:10:08.972" v="12836" actId="478"/>
          <ac:spMkLst>
            <pc:docMk/>
            <pc:sldMk cId="2791471288" sldId="270"/>
            <ac:spMk id="6" creationId="{4CE8D66C-702F-342A-5C0D-D88A655F459C}"/>
          </ac:spMkLst>
        </pc:spChg>
        <pc:spChg chg="del">
          <ac:chgData name="Caleb Pozsik" userId="2c1a56e5-d04d-40fd-94c7-86fe3e9bc6a1" providerId="ADAL" clId="{B189E8BC-074F-43A6-B021-CEC3815AB392}" dt="2023-10-23T20:10:07.126" v="12835" actId="478"/>
          <ac:spMkLst>
            <pc:docMk/>
            <pc:sldMk cId="2791471288" sldId="270"/>
            <ac:spMk id="7" creationId="{97CB9532-7535-9906-7B07-AACC9DBB5D03}"/>
          </ac:spMkLst>
        </pc:spChg>
        <pc:picChg chg="add mod">
          <ac:chgData name="Caleb Pozsik" userId="2c1a56e5-d04d-40fd-94c7-86fe3e9bc6a1" providerId="ADAL" clId="{B189E8BC-074F-43A6-B021-CEC3815AB392}" dt="2023-10-10T18:18:49.984" v="2545"/>
          <ac:picMkLst>
            <pc:docMk/>
            <pc:sldMk cId="2791471288" sldId="270"/>
            <ac:picMk id="5" creationId="{E37A0F1C-F49C-71E8-C3ED-A1F18EB20CF0}"/>
          </ac:picMkLst>
        </pc:picChg>
        <pc:picChg chg="del">
          <ac:chgData name="Caleb Pozsik" userId="2c1a56e5-d04d-40fd-94c7-86fe3e9bc6a1" providerId="ADAL" clId="{B189E8BC-074F-43A6-B021-CEC3815AB392}" dt="2023-10-10T18:18:35.015" v="2543" actId="478"/>
          <ac:picMkLst>
            <pc:docMk/>
            <pc:sldMk cId="2791471288" sldId="270"/>
            <ac:picMk id="6" creationId="{BB05CE15-ECB0-34BD-0AFE-94E5B6126275}"/>
          </ac:picMkLst>
        </pc:picChg>
      </pc:sldChg>
      <pc:sldChg chg="addSp delSp modSp add mod ord modNotesTx">
        <pc:chgData name="Caleb Pozsik" userId="2c1a56e5-d04d-40fd-94c7-86fe3e9bc6a1" providerId="ADAL" clId="{B189E8BC-074F-43A6-B021-CEC3815AB392}" dt="2023-10-25T00:28:48.474" v="13934" actId="20577"/>
        <pc:sldMkLst>
          <pc:docMk/>
          <pc:sldMk cId="1700744339" sldId="271"/>
        </pc:sldMkLst>
        <pc:spChg chg="mod">
          <ac:chgData name="Caleb Pozsik" userId="2c1a56e5-d04d-40fd-94c7-86fe3e9bc6a1" providerId="ADAL" clId="{B189E8BC-074F-43A6-B021-CEC3815AB392}" dt="2023-10-25T00:28:10.887" v="13927"/>
          <ac:spMkLst>
            <pc:docMk/>
            <pc:sldMk cId="1700744339" sldId="271"/>
            <ac:spMk id="3" creationId="{8F5A3858-8B7E-0701-380C-87A605A2A416}"/>
          </ac:spMkLst>
        </pc:spChg>
        <pc:spChg chg="mod">
          <ac:chgData name="Caleb Pozsik" userId="2c1a56e5-d04d-40fd-94c7-86fe3e9bc6a1" providerId="ADAL" clId="{B189E8BC-074F-43A6-B021-CEC3815AB392}" dt="2023-10-25T00:28:48.474" v="13934" actId="20577"/>
          <ac:spMkLst>
            <pc:docMk/>
            <pc:sldMk cId="1700744339" sldId="271"/>
            <ac:spMk id="4" creationId="{EC27933D-5B0B-D087-C304-85FD5BC0CA71}"/>
          </ac:spMkLst>
        </pc:spChg>
        <pc:spChg chg="add del mod">
          <ac:chgData name="Caleb Pozsik" userId="2c1a56e5-d04d-40fd-94c7-86fe3e9bc6a1" providerId="ADAL" clId="{B189E8BC-074F-43A6-B021-CEC3815AB392}" dt="2023-10-23T20:10:11.260" v="12837" actId="478"/>
          <ac:spMkLst>
            <pc:docMk/>
            <pc:sldMk cId="1700744339" sldId="271"/>
            <ac:spMk id="6" creationId="{53402B47-F511-AC74-CF85-B4C7ED9A2375}"/>
          </ac:spMkLst>
        </pc:spChg>
        <pc:spChg chg="del mod">
          <ac:chgData name="Caleb Pozsik" userId="2c1a56e5-d04d-40fd-94c7-86fe3e9bc6a1" providerId="ADAL" clId="{B189E8BC-074F-43A6-B021-CEC3815AB392}" dt="2023-10-23T20:10:03.023" v="12834" actId="478"/>
          <ac:spMkLst>
            <pc:docMk/>
            <pc:sldMk cId="1700744339" sldId="271"/>
            <ac:spMk id="7" creationId="{97CB9532-7535-9906-7B07-AACC9DBB5D03}"/>
          </ac:spMkLst>
        </pc:spChg>
      </pc:sldChg>
      <pc:sldChg chg="addSp delSp modSp add mod ord modNotesTx">
        <pc:chgData name="Caleb Pozsik" userId="2c1a56e5-d04d-40fd-94c7-86fe3e9bc6a1" providerId="ADAL" clId="{B189E8BC-074F-43A6-B021-CEC3815AB392}" dt="2023-10-25T00:27:16.601" v="13926" actId="20577"/>
        <pc:sldMkLst>
          <pc:docMk/>
          <pc:sldMk cId="4150966888" sldId="272"/>
        </pc:sldMkLst>
        <pc:spChg chg="mod">
          <ac:chgData name="Caleb Pozsik" userId="2c1a56e5-d04d-40fd-94c7-86fe3e9bc6a1" providerId="ADAL" clId="{B189E8BC-074F-43A6-B021-CEC3815AB392}" dt="2023-10-25T00:24:49.844" v="13825" actId="20577"/>
          <ac:spMkLst>
            <pc:docMk/>
            <pc:sldMk cId="4150966888" sldId="272"/>
            <ac:spMk id="3" creationId="{8F5A3858-8B7E-0701-380C-87A605A2A416}"/>
          </ac:spMkLst>
        </pc:spChg>
        <pc:spChg chg="mod">
          <ac:chgData name="Caleb Pozsik" userId="2c1a56e5-d04d-40fd-94c7-86fe3e9bc6a1" providerId="ADAL" clId="{B189E8BC-074F-43A6-B021-CEC3815AB392}" dt="2023-10-25T00:27:16.601" v="13926" actId="20577"/>
          <ac:spMkLst>
            <pc:docMk/>
            <pc:sldMk cId="4150966888" sldId="272"/>
            <ac:spMk id="4" creationId="{EC27933D-5B0B-D087-C304-85FD5BC0CA71}"/>
          </ac:spMkLst>
        </pc:spChg>
        <pc:spChg chg="add del mod">
          <ac:chgData name="Caleb Pozsik" userId="2c1a56e5-d04d-40fd-94c7-86fe3e9bc6a1" providerId="ADAL" clId="{B189E8BC-074F-43A6-B021-CEC3815AB392}" dt="2023-10-23T20:10:14.380" v="12838" actId="478"/>
          <ac:spMkLst>
            <pc:docMk/>
            <pc:sldMk cId="4150966888" sldId="272"/>
            <ac:spMk id="6" creationId="{118686EA-60F6-72B6-277C-74EB869EFEFE}"/>
          </ac:spMkLst>
        </pc:spChg>
        <pc:spChg chg="del">
          <ac:chgData name="Caleb Pozsik" userId="2c1a56e5-d04d-40fd-94c7-86fe3e9bc6a1" providerId="ADAL" clId="{B189E8BC-074F-43A6-B021-CEC3815AB392}" dt="2023-10-23T20:10:00.536" v="12833" actId="478"/>
          <ac:spMkLst>
            <pc:docMk/>
            <pc:sldMk cId="4150966888" sldId="272"/>
            <ac:spMk id="7" creationId="{97CB9532-7535-9906-7B07-AACC9DBB5D03}"/>
          </ac:spMkLst>
        </pc:spChg>
      </pc:sldChg>
      <pc:sldChg chg="add del">
        <pc:chgData name="Caleb Pozsik" userId="2c1a56e5-d04d-40fd-94c7-86fe3e9bc6a1" providerId="ADAL" clId="{B189E8BC-074F-43A6-B021-CEC3815AB392}" dt="2023-10-23T15:59:59.151" v="10178" actId="2696"/>
        <pc:sldMkLst>
          <pc:docMk/>
          <pc:sldMk cId="4255928894" sldId="272"/>
        </pc:sldMkLst>
      </pc:sldChg>
      <pc:sldChg chg="addSp delSp modSp add mod setBg setClrOvrMap modNotesTx">
        <pc:chgData name="Caleb Pozsik" userId="2c1a56e5-d04d-40fd-94c7-86fe3e9bc6a1" providerId="ADAL" clId="{B189E8BC-074F-43A6-B021-CEC3815AB392}" dt="2023-10-25T11:54:44.640" v="14067" actId="6549"/>
        <pc:sldMkLst>
          <pc:docMk/>
          <pc:sldMk cId="3606079373" sldId="273"/>
        </pc:sldMkLst>
        <pc:spChg chg="mod">
          <ac:chgData name="Caleb Pozsik" userId="2c1a56e5-d04d-40fd-94c7-86fe3e9bc6a1" providerId="ADAL" clId="{B189E8BC-074F-43A6-B021-CEC3815AB392}" dt="2023-10-25T11:54:44.640" v="14067" actId="6549"/>
          <ac:spMkLst>
            <pc:docMk/>
            <pc:sldMk cId="3606079373" sldId="273"/>
            <ac:spMk id="3" creationId="{8F5A3858-8B7E-0701-380C-87A605A2A416}"/>
          </ac:spMkLst>
        </pc:spChg>
        <pc:spChg chg="mod">
          <ac:chgData name="Caleb Pozsik" userId="2c1a56e5-d04d-40fd-94c7-86fe3e9bc6a1" providerId="ADAL" clId="{B189E8BC-074F-43A6-B021-CEC3815AB392}" dt="2023-10-23T20:05:59.048" v="12791" actId="26606"/>
          <ac:spMkLst>
            <pc:docMk/>
            <pc:sldMk cId="3606079373" sldId="273"/>
            <ac:spMk id="4" creationId="{EC27933D-5B0B-D087-C304-85FD5BC0CA71}"/>
          </ac:spMkLst>
        </pc:spChg>
        <pc:spChg chg="del mod ord">
          <ac:chgData name="Caleb Pozsik" userId="2c1a56e5-d04d-40fd-94c7-86fe3e9bc6a1" providerId="ADAL" clId="{B189E8BC-074F-43A6-B021-CEC3815AB392}" dt="2023-10-23T20:09:55.327" v="12832" actId="478"/>
          <ac:spMkLst>
            <pc:docMk/>
            <pc:sldMk cId="3606079373" sldId="273"/>
            <ac:spMk id="7" creationId="{97CB9532-7535-9906-7B07-AACC9DBB5D03}"/>
          </ac:spMkLst>
        </pc:spChg>
        <pc:spChg chg="add del mod">
          <ac:chgData name="Caleb Pozsik" userId="2c1a56e5-d04d-40fd-94c7-86fe3e9bc6a1" providerId="ADAL" clId="{B189E8BC-074F-43A6-B021-CEC3815AB392}" dt="2023-10-23T20:11:15.345" v="12845" actId="478"/>
          <ac:spMkLst>
            <pc:docMk/>
            <pc:sldMk cId="3606079373" sldId="273"/>
            <ac:spMk id="13" creationId="{6D52F49E-118C-7A05-6B71-2DEBF8A145DA}"/>
          </ac:spMkLst>
        </pc:spChg>
        <pc:spChg chg="del">
          <ac:chgData name="Caleb Pozsik" userId="2c1a56e5-d04d-40fd-94c7-86fe3e9bc6a1" providerId="ADAL" clId="{B189E8BC-074F-43A6-B021-CEC3815AB392}" dt="2023-10-23T20:05:59.048" v="12791" actId="26606"/>
          <ac:spMkLst>
            <pc:docMk/>
            <pc:sldMk cId="3606079373" sldId="273"/>
            <ac:spMk id="17" creationId="{4A497DBC-2692-42B4-A606-31024033F7C0}"/>
          </ac:spMkLst>
        </pc:spChg>
        <pc:spChg chg="del">
          <ac:chgData name="Caleb Pozsik" userId="2c1a56e5-d04d-40fd-94c7-86fe3e9bc6a1" providerId="ADAL" clId="{B189E8BC-074F-43A6-B021-CEC3815AB392}" dt="2023-10-23T20:05:59.048" v="12791" actId="26606"/>
          <ac:spMkLst>
            <pc:docMk/>
            <pc:sldMk cId="3606079373" sldId="273"/>
            <ac:spMk id="23" creationId="{633F040E-FA1C-4EDC-B925-7EFCB9582839}"/>
          </ac:spMkLst>
        </pc:spChg>
        <pc:spChg chg="del">
          <ac:chgData name="Caleb Pozsik" userId="2c1a56e5-d04d-40fd-94c7-86fe3e9bc6a1" providerId="ADAL" clId="{B189E8BC-074F-43A6-B021-CEC3815AB392}" dt="2023-10-23T20:05:59.048" v="12791" actId="26606"/>
          <ac:spMkLst>
            <pc:docMk/>
            <pc:sldMk cId="3606079373" sldId="273"/>
            <ac:spMk id="25" creationId="{80E952DA-6725-4791-96C0-E5F84D18DF36}"/>
          </ac:spMkLst>
        </pc:spChg>
        <pc:spChg chg="del">
          <ac:chgData name="Caleb Pozsik" userId="2c1a56e5-d04d-40fd-94c7-86fe3e9bc6a1" providerId="ADAL" clId="{B189E8BC-074F-43A6-B021-CEC3815AB392}" dt="2023-10-23T20:05:59.048" v="12791" actId="26606"/>
          <ac:spMkLst>
            <pc:docMk/>
            <pc:sldMk cId="3606079373" sldId="273"/>
            <ac:spMk id="27" creationId="{2BCF4264-F720-48C6-BCB1-8DCC6F836AEF}"/>
          </ac:spMkLst>
        </pc:spChg>
        <pc:spChg chg="add">
          <ac:chgData name="Caleb Pozsik" userId="2c1a56e5-d04d-40fd-94c7-86fe3e9bc6a1" providerId="ADAL" clId="{B189E8BC-074F-43A6-B021-CEC3815AB392}" dt="2023-10-23T20:05:59.048" v="12791" actId="26606"/>
          <ac:spMkLst>
            <pc:docMk/>
            <pc:sldMk cId="3606079373" sldId="273"/>
            <ac:spMk id="36" creationId="{4AC0CD9D-7610-4620-93B4-798CCD9AB581}"/>
          </ac:spMkLst>
        </pc:spChg>
        <pc:spChg chg="add">
          <ac:chgData name="Caleb Pozsik" userId="2c1a56e5-d04d-40fd-94c7-86fe3e9bc6a1" providerId="ADAL" clId="{B189E8BC-074F-43A6-B021-CEC3815AB392}" dt="2023-10-23T20:05:59.048" v="12791" actId="26606"/>
          <ac:spMkLst>
            <pc:docMk/>
            <pc:sldMk cId="3606079373" sldId="273"/>
            <ac:spMk id="42" creationId="{DE4D62F9-188E-4530-84C2-24BDEE4BEB82}"/>
          </ac:spMkLst>
        </pc:spChg>
        <pc:spChg chg="add">
          <ac:chgData name="Caleb Pozsik" userId="2c1a56e5-d04d-40fd-94c7-86fe3e9bc6a1" providerId="ADAL" clId="{B189E8BC-074F-43A6-B021-CEC3815AB392}" dt="2023-10-23T20:05:59.048" v="12791" actId="26606"/>
          <ac:spMkLst>
            <pc:docMk/>
            <pc:sldMk cId="3606079373" sldId="273"/>
            <ac:spMk id="44" creationId="{144A11D1-6963-485E-86DE-760B07434307}"/>
          </ac:spMkLst>
        </pc:spChg>
        <pc:spChg chg="add">
          <ac:chgData name="Caleb Pozsik" userId="2c1a56e5-d04d-40fd-94c7-86fe3e9bc6a1" providerId="ADAL" clId="{B189E8BC-074F-43A6-B021-CEC3815AB392}" dt="2023-10-23T20:05:59.048" v="12791" actId="26606"/>
          <ac:spMkLst>
            <pc:docMk/>
            <pc:sldMk cId="3606079373" sldId="273"/>
            <ac:spMk id="46" creationId="{93BDF132-E4EF-4CB3-9A12-1EB75E159A5B}"/>
          </ac:spMkLst>
        </pc:spChg>
        <pc:spChg chg="add">
          <ac:chgData name="Caleb Pozsik" userId="2c1a56e5-d04d-40fd-94c7-86fe3e9bc6a1" providerId="ADAL" clId="{B189E8BC-074F-43A6-B021-CEC3815AB392}" dt="2023-10-23T20:05:59.048" v="12791" actId="26606"/>
          <ac:spMkLst>
            <pc:docMk/>
            <pc:sldMk cId="3606079373" sldId="273"/>
            <ac:spMk id="48" creationId="{F8486D32-0A56-4407-A9D1-7AFC169465F2}"/>
          </ac:spMkLst>
        </pc:spChg>
        <pc:spChg chg="add">
          <ac:chgData name="Caleb Pozsik" userId="2c1a56e5-d04d-40fd-94c7-86fe3e9bc6a1" providerId="ADAL" clId="{B189E8BC-074F-43A6-B021-CEC3815AB392}" dt="2023-10-23T20:05:59.048" v="12791" actId="26606"/>
          <ac:spMkLst>
            <pc:docMk/>
            <pc:sldMk cId="3606079373" sldId="273"/>
            <ac:spMk id="50" creationId="{B73FE0C2-11C7-466D-B4BA-0330484CD53D}"/>
          </ac:spMkLst>
        </pc:spChg>
        <pc:picChg chg="mod">
          <ac:chgData name="Caleb Pozsik" userId="2c1a56e5-d04d-40fd-94c7-86fe3e9bc6a1" providerId="ADAL" clId="{B189E8BC-074F-43A6-B021-CEC3815AB392}" dt="2023-10-23T20:07:23.966" v="12792" actId="1076"/>
          <ac:picMkLst>
            <pc:docMk/>
            <pc:sldMk cId="3606079373" sldId="273"/>
            <ac:picMk id="5" creationId="{E37A0F1C-F49C-71E8-C3ED-A1F18EB20CF0}"/>
          </ac:picMkLst>
        </pc:picChg>
        <pc:picChg chg="add del mod">
          <ac:chgData name="Caleb Pozsik" userId="2c1a56e5-d04d-40fd-94c7-86fe3e9bc6a1" providerId="ADAL" clId="{B189E8BC-074F-43A6-B021-CEC3815AB392}" dt="2023-10-23T19:47:06.870" v="12786" actId="478"/>
          <ac:picMkLst>
            <pc:docMk/>
            <pc:sldMk cId="3606079373" sldId="273"/>
            <ac:picMk id="6" creationId="{A2078557-4ECE-AFCB-C70D-FB27AC952800}"/>
          </ac:picMkLst>
        </pc:picChg>
        <pc:picChg chg="add del mod">
          <ac:chgData name="Caleb Pozsik" userId="2c1a56e5-d04d-40fd-94c7-86fe3e9bc6a1" providerId="ADAL" clId="{B189E8BC-074F-43A6-B021-CEC3815AB392}" dt="2023-10-23T19:47:04.895" v="12785" actId="478"/>
          <ac:picMkLst>
            <pc:docMk/>
            <pc:sldMk cId="3606079373" sldId="273"/>
            <ac:picMk id="9" creationId="{2CBC577F-FD7C-B3B1-0522-4B4AB97D4802}"/>
          </ac:picMkLst>
        </pc:picChg>
        <pc:picChg chg="add mod">
          <ac:chgData name="Caleb Pozsik" userId="2c1a56e5-d04d-40fd-94c7-86fe3e9bc6a1" providerId="ADAL" clId="{B189E8BC-074F-43A6-B021-CEC3815AB392}" dt="2023-10-23T20:17:39.317" v="12847" actId="14826"/>
          <ac:picMkLst>
            <pc:docMk/>
            <pc:sldMk cId="3606079373" sldId="273"/>
            <ac:picMk id="11" creationId="{8F44C745-7354-7008-74A9-7982ABD0007E}"/>
          </ac:picMkLst>
        </pc:picChg>
        <pc:picChg chg="del">
          <ac:chgData name="Caleb Pozsik" userId="2c1a56e5-d04d-40fd-94c7-86fe3e9bc6a1" providerId="ADAL" clId="{B189E8BC-074F-43A6-B021-CEC3815AB392}" dt="2023-10-23T20:05:59.048" v="12791" actId="26606"/>
          <ac:picMkLst>
            <pc:docMk/>
            <pc:sldMk cId="3606079373" sldId="273"/>
            <ac:picMk id="15" creationId="{BD310164-D3A3-415E-9D94-5D21D9FB2F6C}"/>
          </ac:picMkLst>
        </pc:picChg>
        <pc:picChg chg="del">
          <ac:chgData name="Caleb Pozsik" userId="2c1a56e5-d04d-40fd-94c7-86fe3e9bc6a1" providerId="ADAL" clId="{B189E8BC-074F-43A6-B021-CEC3815AB392}" dt="2023-10-23T20:05:59.048" v="12791" actId="26606"/>
          <ac:picMkLst>
            <pc:docMk/>
            <pc:sldMk cId="3606079373" sldId="273"/>
            <ac:picMk id="16" creationId="{BE586E08-18BF-4AB1-AB48-4005D567343E}"/>
          </ac:picMkLst>
        </pc:picChg>
        <pc:picChg chg="del">
          <ac:chgData name="Caleb Pozsik" userId="2c1a56e5-d04d-40fd-94c7-86fe3e9bc6a1" providerId="ADAL" clId="{B189E8BC-074F-43A6-B021-CEC3815AB392}" dt="2023-10-23T20:05:59.048" v="12791" actId="26606"/>
          <ac:picMkLst>
            <pc:docMk/>
            <pc:sldMk cId="3606079373" sldId="273"/>
            <ac:picMk id="19" creationId="{3517A192-66A9-4297-9284-65580829ABF1}"/>
          </ac:picMkLst>
        </pc:picChg>
        <pc:picChg chg="del">
          <ac:chgData name="Caleb Pozsik" userId="2c1a56e5-d04d-40fd-94c7-86fe3e9bc6a1" providerId="ADAL" clId="{B189E8BC-074F-43A6-B021-CEC3815AB392}" dt="2023-10-23T20:05:59.048" v="12791" actId="26606"/>
          <ac:picMkLst>
            <pc:docMk/>
            <pc:sldMk cId="3606079373" sldId="273"/>
            <ac:picMk id="21" creationId="{130825ED-0133-430D-BBBB-50B6F5228448}"/>
          </ac:picMkLst>
        </pc:picChg>
        <pc:picChg chg="add">
          <ac:chgData name="Caleb Pozsik" userId="2c1a56e5-d04d-40fd-94c7-86fe3e9bc6a1" providerId="ADAL" clId="{B189E8BC-074F-43A6-B021-CEC3815AB392}" dt="2023-10-23T20:05:59.048" v="12791" actId="26606"/>
          <ac:picMkLst>
            <pc:docMk/>
            <pc:sldMk cId="3606079373" sldId="273"/>
            <ac:picMk id="32" creationId="{41B68C77-138E-4BF7-A276-BD0C78A4219F}"/>
          </ac:picMkLst>
        </pc:picChg>
        <pc:picChg chg="add">
          <ac:chgData name="Caleb Pozsik" userId="2c1a56e5-d04d-40fd-94c7-86fe3e9bc6a1" providerId="ADAL" clId="{B189E8BC-074F-43A6-B021-CEC3815AB392}" dt="2023-10-23T20:05:59.048" v="12791" actId="26606"/>
          <ac:picMkLst>
            <pc:docMk/>
            <pc:sldMk cId="3606079373" sldId="273"/>
            <ac:picMk id="34" creationId="{7C268552-D473-46ED-B1B8-422042C4DEF1}"/>
          </ac:picMkLst>
        </pc:picChg>
        <pc:picChg chg="add">
          <ac:chgData name="Caleb Pozsik" userId="2c1a56e5-d04d-40fd-94c7-86fe3e9bc6a1" providerId="ADAL" clId="{B189E8BC-074F-43A6-B021-CEC3815AB392}" dt="2023-10-23T20:05:59.048" v="12791" actId="26606"/>
          <ac:picMkLst>
            <pc:docMk/>
            <pc:sldMk cId="3606079373" sldId="273"/>
            <ac:picMk id="38" creationId="{B9238B3E-24AA-439A-B527-6C5DF6D72145}"/>
          </ac:picMkLst>
        </pc:picChg>
        <pc:picChg chg="add">
          <ac:chgData name="Caleb Pozsik" userId="2c1a56e5-d04d-40fd-94c7-86fe3e9bc6a1" providerId="ADAL" clId="{B189E8BC-074F-43A6-B021-CEC3815AB392}" dt="2023-10-23T20:05:59.048" v="12791" actId="26606"/>
          <ac:picMkLst>
            <pc:docMk/>
            <pc:sldMk cId="3606079373" sldId="273"/>
            <ac:picMk id="40" creationId="{69F01145-BEA3-4CBF-AA21-10077B948CA8}"/>
          </ac:picMkLst>
        </pc:picChg>
      </pc:sldChg>
      <pc:sldChg chg="add del">
        <pc:chgData name="Caleb Pozsik" userId="2c1a56e5-d04d-40fd-94c7-86fe3e9bc6a1" providerId="ADAL" clId="{B189E8BC-074F-43A6-B021-CEC3815AB392}" dt="2023-10-23T16:00:02.898" v="10179" actId="2696"/>
        <pc:sldMkLst>
          <pc:docMk/>
          <pc:sldMk cId="4060610516" sldId="273"/>
        </pc:sldMkLst>
      </pc:sldChg>
      <pc:sldChg chg="addSp delSp modSp add mod">
        <pc:chgData name="Caleb Pozsik" userId="2c1a56e5-d04d-40fd-94c7-86fe3e9bc6a1" providerId="ADAL" clId="{B189E8BC-074F-43A6-B021-CEC3815AB392}" dt="2023-10-25T11:55:17.433" v="14070" actId="1076"/>
        <pc:sldMkLst>
          <pc:docMk/>
          <pc:sldMk cId="3463479374" sldId="274"/>
        </pc:sldMkLst>
        <pc:spChg chg="mod">
          <ac:chgData name="Caleb Pozsik" userId="2c1a56e5-d04d-40fd-94c7-86fe3e9bc6a1" providerId="ADAL" clId="{B189E8BC-074F-43A6-B021-CEC3815AB392}" dt="2023-10-25T11:55:17.433" v="14070" actId="1076"/>
          <ac:spMkLst>
            <pc:docMk/>
            <pc:sldMk cId="3463479374" sldId="274"/>
            <ac:spMk id="3" creationId="{8F5A3858-8B7E-0701-380C-87A605A2A416}"/>
          </ac:spMkLst>
        </pc:spChg>
        <pc:spChg chg="mod">
          <ac:chgData name="Caleb Pozsik" userId="2c1a56e5-d04d-40fd-94c7-86fe3e9bc6a1" providerId="ADAL" clId="{B189E8BC-074F-43A6-B021-CEC3815AB392}" dt="2023-10-25T11:52:54.197" v="14028" actId="6549"/>
          <ac:spMkLst>
            <pc:docMk/>
            <pc:sldMk cId="3463479374" sldId="274"/>
            <ac:spMk id="4" creationId="{EC27933D-5B0B-D087-C304-85FD5BC0CA71}"/>
          </ac:spMkLst>
        </pc:spChg>
        <pc:spChg chg="add del mod">
          <ac:chgData name="Caleb Pozsik" userId="2c1a56e5-d04d-40fd-94c7-86fe3e9bc6a1" providerId="ADAL" clId="{B189E8BC-074F-43A6-B021-CEC3815AB392}" dt="2023-10-23T20:38:17.804" v="13203" actId="931"/>
          <ac:spMkLst>
            <pc:docMk/>
            <pc:sldMk cId="3463479374" sldId="274"/>
            <ac:spMk id="6" creationId="{0A6D7A38-2F77-C814-74BD-A129C942608F}"/>
          </ac:spMkLst>
        </pc:spChg>
        <pc:spChg chg="del">
          <ac:chgData name="Caleb Pozsik" userId="2c1a56e5-d04d-40fd-94c7-86fe3e9bc6a1" providerId="ADAL" clId="{B189E8BC-074F-43A6-B021-CEC3815AB392}" dt="2023-10-23T20:35:17.923" v="13202" actId="478"/>
          <ac:spMkLst>
            <pc:docMk/>
            <pc:sldMk cId="3463479374" sldId="274"/>
            <ac:spMk id="7" creationId="{97CB9532-7535-9906-7B07-AACC9DBB5D03}"/>
          </ac:spMkLst>
        </pc:spChg>
        <pc:picChg chg="add mod">
          <ac:chgData name="Caleb Pozsik" userId="2c1a56e5-d04d-40fd-94c7-86fe3e9bc6a1" providerId="ADAL" clId="{B189E8BC-074F-43A6-B021-CEC3815AB392}" dt="2023-10-23T20:38:37.524" v="13216" actId="14861"/>
          <ac:picMkLst>
            <pc:docMk/>
            <pc:sldMk cId="3463479374" sldId="274"/>
            <ac:picMk id="9" creationId="{33FA5BC4-9273-C81C-F3E8-8DC409D30276}"/>
          </ac:picMkLst>
        </pc:picChg>
      </pc:sldChg>
      <pc:sldChg chg="addSp delSp modSp new mod">
        <pc:chgData name="Caleb Pozsik" userId="2c1a56e5-d04d-40fd-94c7-86fe3e9bc6a1" providerId="ADAL" clId="{B189E8BC-074F-43A6-B021-CEC3815AB392}" dt="2023-10-25T13:35:22.482" v="15343" actId="20577"/>
        <pc:sldMkLst>
          <pc:docMk/>
          <pc:sldMk cId="3204944053" sldId="275"/>
        </pc:sldMkLst>
        <pc:spChg chg="mod">
          <ac:chgData name="Caleb Pozsik" userId="2c1a56e5-d04d-40fd-94c7-86fe3e9bc6a1" providerId="ADAL" clId="{B189E8BC-074F-43A6-B021-CEC3815AB392}" dt="2023-10-25T13:28:04.492" v="14971" actId="20577"/>
          <ac:spMkLst>
            <pc:docMk/>
            <pc:sldMk cId="3204944053" sldId="275"/>
            <ac:spMk id="2" creationId="{C8EB5521-DF39-E2A6-6270-AE0D65D879D9}"/>
          </ac:spMkLst>
        </pc:spChg>
        <pc:spChg chg="del">
          <ac:chgData name="Caleb Pozsik" userId="2c1a56e5-d04d-40fd-94c7-86fe3e9bc6a1" providerId="ADAL" clId="{B189E8BC-074F-43A6-B021-CEC3815AB392}" dt="2023-10-23T19:54:21.795" v="12789" actId="931"/>
          <ac:spMkLst>
            <pc:docMk/>
            <pc:sldMk cId="3204944053" sldId="275"/>
            <ac:spMk id="3" creationId="{1591E6C5-C163-7E6B-54F8-1A3E8FF501A5}"/>
          </ac:spMkLst>
        </pc:spChg>
        <pc:spChg chg="del">
          <ac:chgData name="Caleb Pozsik" userId="2c1a56e5-d04d-40fd-94c7-86fe3e9bc6a1" providerId="ADAL" clId="{B189E8BC-074F-43A6-B021-CEC3815AB392}" dt="2023-10-25T13:28:09.147" v="14972" actId="478"/>
          <ac:spMkLst>
            <pc:docMk/>
            <pc:sldMk cId="3204944053" sldId="275"/>
            <ac:spMk id="4" creationId="{471F0D36-C4B6-5D0A-C166-F7B7979A32A8}"/>
          </ac:spMkLst>
        </pc:spChg>
        <pc:spChg chg="add mod">
          <ac:chgData name="Caleb Pozsik" userId="2c1a56e5-d04d-40fd-94c7-86fe3e9bc6a1" providerId="ADAL" clId="{B189E8BC-074F-43A6-B021-CEC3815AB392}" dt="2023-10-25T13:35:22.482" v="15343" actId="20577"/>
          <ac:spMkLst>
            <pc:docMk/>
            <pc:sldMk cId="3204944053" sldId="275"/>
            <ac:spMk id="8" creationId="{40E28931-3E7C-EE14-BAA8-D0CE3528822D}"/>
          </ac:spMkLst>
        </pc:spChg>
        <pc:picChg chg="add del mod">
          <ac:chgData name="Caleb Pozsik" userId="2c1a56e5-d04d-40fd-94c7-86fe3e9bc6a1" providerId="ADAL" clId="{B189E8BC-074F-43A6-B021-CEC3815AB392}" dt="2023-10-23T19:54:24.662" v="12790" actId="478"/>
          <ac:picMkLst>
            <pc:docMk/>
            <pc:sldMk cId="3204944053" sldId="275"/>
            <ac:picMk id="6" creationId="{999E7EA2-F46A-A242-0EB6-31852FA4C7C2}"/>
          </ac:picMkLst>
        </pc:picChg>
      </pc:sldChg>
      <pc:sldChg chg="addSp delSp modSp add mod">
        <pc:chgData name="Caleb Pozsik" userId="2c1a56e5-d04d-40fd-94c7-86fe3e9bc6a1" providerId="ADAL" clId="{B189E8BC-074F-43A6-B021-CEC3815AB392}" dt="2023-10-25T11:54:48.955" v="14068" actId="114"/>
        <pc:sldMkLst>
          <pc:docMk/>
          <pc:sldMk cId="1944501242" sldId="276"/>
        </pc:sldMkLst>
        <pc:spChg chg="mod">
          <ac:chgData name="Caleb Pozsik" userId="2c1a56e5-d04d-40fd-94c7-86fe3e9bc6a1" providerId="ADAL" clId="{B189E8BC-074F-43A6-B021-CEC3815AB392}" dt="2023-10-25T11:54:48.955" v="14068" actId="114"/>
          <ac:spMkLst>
            <pc:docMk/>
            <pc:sldMk cId="1944501242" sldId="276"/>
            <ac:spMk id="3" creationId="{8F5A3858-8B7E-0701-380C-87A605A2A416}"/>
          </ac:spMkLst>
        </pc:spChg>
        <pc:spChg chg="del">
          <ac:chgData name="Caleb Pozsik" userId="2c1a56e5-d04d-40fd-94c7-86fe3e9bc6a1" providerId="ADAL" clId="{B189E8BC-074F-43A6-B021-CEC3815AB392}" dt="2023-10-23T20:27:17.496" v="12917" actId="478"/>
          <ac:spMkLst>
            <pc:docMk/>
            <pc:sldMk cId="1944501242" sldId="276"/>
            <ac:spMk id="4" creationId="{EC27933D-5B0B-D087-C304-85FD5BC0CA71}"/>
          </ac:spMkLst>
        </pc:spChg>
        <pc:spChg chg="add del mod">
          <ac:chgData name="Caleb Pozsik" userId="2c1a56e5-d04d-40fd-94c7-86fe3e9bc6a1" providerId="ADAL" clId="{B189E8BC-074F-43A6-B021-CEC3815AB392}" dt="2023-10-23T20:27:18.893" v="12918" actId="478"/>
          <ac:spMkLst>
            <pc:docMk/>
            <pc:sldMk cId="1944501242" sldId="276"/>
            <ac:spMk id="8" creationId="{E77A91EE-7B35-2EFD-B9AF-23A53E64F970}"/>
          </ac:spMkLst>
        </pc:spChg>
        <pc:picChg chg="mod">
          <ac:chgData name="Caleb Pozsik" userId="2c1a56e5-d04d-40fd-94c7-86fe3e9bc6a1" providerId="ADAL" clId="{B189E8BC-074F-43A6-B021-CEC3815AB392}" dt="2023-10-23T20:31:57.800" v="13139" actId="1035"/>
          <ac:picMkLst>
            <pc:docMk/>
            <pc:sldMk cId="1944501242" sldId="276"/>
            <ac:picMk id="5" creationId="{E37A0F1C-F49C-71E8-C3ED-A1F18EB20CF0}"/>
          </ac:picMkLst>
        </pc:picChg>
        <pc:picChg chg="add mod">
          <ac:chgData name="Caleb Pozsik" userId="2c1a56e5-d04d-40fd-94c7-86fe3e9bc6a1" providerId="ADAL" clId="{B189E8BC-074F-43A6-B021-CEC3815AB392}" dt="2023-10-23T20:31:32.506" v="13133" actId="1076"/>
          <ac:picMkLst>
            <pc:docMk/>
            <pc:sldMk cId="1944501242" sldId="276"/>
            <ac:picMk id="6" creationId="{F5D1B462-A641-67AC-C6D3-D420194070DE}"/>
          </ac:picMkLst>
        </pc:picChg>
        <pc:picChg chg="add mod">
          <ac:chgData name="Caleb Pozsik" userId="2c1a56e5-d04d-40fd-94c7-86fe3e9bc6a1" providerId="ADAL" clId="{B189E8BC-074F-43A6-B021-CEC3815AB392}" dt="2023-10-23T20:31:35.781" v="13134" actId="1076"/>
          <ac:picMkLst>
            <pc:docMk/>
            <pc:sldMk cId="1944501242" sldId="276"/>
            <ac:picMk id="10" creationId="{9BA2ADA2-1C6F-BEDC-C323-1F5D30858259}"/>
          </ac:picMkLst>
        </pc:picChg>
        <pc:picChg chg="mod ord">
          <ac:chgData name="Caleb Pozsik" userId="2c1a56e5-d04d-40fd-94c7-86fe3e9bc6a1" providerId="ADAL" clId="{B189E8BC-074F-43A6-B021-CEC3815AB392}" dt="2023-10-23T20:29:13.986" v="13064" actId="166"/>
          <ac:picMkLst>
            <pc:docMk/>
            <pc:sldMk cId="1944501242" sldId="276"/>
            <ac:picMk id="11" creationId="{8F44C745-7354-7008-74A9-7982ABD0007E}"/>
          </ac:picMkLst>
        </pc:picChg>
        <pc:picChg chg="add mod">
          <ac:chgData name="Caleb Pozsik" userId="2c1a56e5-d04d-40fd-94c7-86fe3e9bc6a1" providerId="ADAL" clId="{B189E8BC-074F-43A6-B021-CEC3815AB392}" dt="2023-10-23T20:31:09.727" v="13128" actId="1076"/>
          <ac:picMkLst>
            <pc:docMk/>
            <pc:sldMk cId="1944501242" sldId="276"/>
            <ac:picMk id="13" creationId="{216153A8-D20B-7B03-D4E5-AD84A37FBBFC}"/>
          </ac:picMkLst>
        </pc:picChg>
        <pc:picChg chg="add mod">
          <ac:chgData name="Caleb Pozsik" userId="2c1a56e5-d04d-40fd-94c7-86fe3e9bc6a1" providerId="ADAL" clId="{B189E8BC-074F-43A6-B021-CEC3815AB392}" dt="2023-10-23T20:31:13.706" v="13129" actId="1076"/>
          <ac:picMkLst>
            <pc:docMk/>
            <pc:sldMk cId="1944501242" sldId="276"/>
            <ac:picMk id="15" creationId="{51646536-1EE0-07CF-B048-051BA922E24A}"/>
          </ac:picMkLst>
        </pc:picChg>
        <pc:picChg chg="add mod">
          <ac:chgData name="Caleb Pozsik" userId="2c1a56e5-d04d-40fd-94c7-86fe3e9bc6a1" providerId="ADAL" clId="{B189E8BC-074F-43A6-B021-CEC3815AB392}" dt="2023-10-23T20:31:40.899" v="13135" actId="1076"/>
          <ac:picMkLst>
            <pc:docMk/>
            <pc:sldMk cId="1944501242" sldId="276"/>
            <ac:picMk id="17" creationId="{2B084057-40C5-D31F-5491-4F8CCB4CFACE}"/>
          </ac:picMkLst>
        </pc:picChg>
      </pc:sldChg>
      <pc:sldChg chg="addSp delSp modSp add mod modNotesTx">
        <pc:chgData name="Caleb Pozsik" userId="2c1a56e5-d04d-40fd-94c7-86fe3e9bc6a1" providerId="ADAL" clId="{B189E8BC-074F-43A6-B021-CEC3815AB392}" dt="2023-10-25T13:41:49.994" v="15621" actId="20577"/>
        <pc:sldMkLst>
          <pc:docMk/>
          <pc:sldMk cId="3211308488" sldId="277"/>
        </pc:sldMkLst>
        <pc:spChg chg="mod">
          <ac:chgData name="Caleb Pozsik" userId="2c1a56e5-d04d-40fd-94c7-86fe3e9bc6a1" providerId="ADAL" clId="{B189E8BC-074F-43A6-B021-CEC3815AB392}" dt="2023-10-25T13:14:15.542" v="14420" actId="20577"/>
          <ac:spMkLst>
            <pc:docMk/>
            <pc:sldMk cId="3211308488" sldId="277"/>
            <ac:spMk id="3" creationId="{8F5A3858-8B7E-0701-380C-87A605A2A416}"/>
          </ac:spMkLst>
        </pc:spChg>
        <pc:spChg chg="del mod">
          <ac:chgData name="Caleb Pozsik" userId="2c1a56e5-d04d-40fd-94c7-86fe3e9bc6a1" providerId="ADAL" clId="{B189E8BC-074F-43A6-B021-CEC3815AB392}" dt="2023-10-25T13:00:20.485" v="14295" actId="478"/>
          <ac:spMkLst>
            <pc:docMk/>
            <pc:sldMk cId="3211308488" sldId="277"/>
            <ac:spMk id="4" creationId="{EC27933D-5B0B-D087-C304-85FD5BC0CA71}"/>
          </ac:spMkLst>
        </pc:spChg>
        <pc:spChg chg="add del mod">
          <ac:chgData name="Caleb Pozsik" userId="2c1a56e5-d04d-40fd-94c7-86fe3e9bc6a1" providerId="ADAL" clId="{B189E8BC-074F-43A6-B021-CEC3815AB392}" dt="2023-10-25T13:00:22.636" v="14296" actId="478"/>
          <ac:spMkLst>
            <pc:docMk/>
            <pc:sldMk cId="3211308488" sldId="277"/>
            <ac:spMk id="8" creationId="{59706D00-52A7-3A09-E611-ED1C31296905}"/>
          </ac:spMkLst>
        </pc:spChg>
        <pc:picChg chg="add mod">
          <ac:chgData name="Caleb Pozsik" userId="2c1a56e5-d04d-40fd-94c7-86fe3e9bc6a1" providerId="ADAL" clId="{B189E8BC-074F-43A6-B021-CEC3815AB392}" dt="2023-10-25T13:01:24.119" v="14314" actId="1076"/>
          <ac:picMkLst>
            <pc:docMk/>
            <pc:sldMk cId="3211308488" sldId="277"/>
            <ac:picMk id="6" creationId="{F0FEAE70-CB59-7806-6B00-AF44E79313AF}"/>
          </ac:picMkLst>
        </pc:picChg>
        <pc:picChg chg="mod">
          <ac:chgData name="Caleb Pozsik" userId="2c1a56e5-d04d-40fd-94c7-86fe3e9bc6a1" providerId="ADAL" clId="{B189E8BC-074F-43A6-B021-CEC3815AB392}" dt="2023-10-25T13:01:24.119" v="14314" actId="1076"/>
          <ac:picMkLst>
            <pc:docMk/>
            <pc:sldMk cId="3211308488" sldId="277"/>
            <ac:picMk id="9" creationId="{33FA5BC4-9273-C81C-F3E8-8DC409D30276}"/>
          </ac:picMkLst>
        </pc:picChg>
      </pc:sldChg>
      <pc:sldChg chg="addSp delSp modSp add mod modNotesTx">
        <pc:chgData name="Caleb Pozsik" userId="2c1a56e5-d04d-40fd-94c7-86fe3e9bc6a1" providerId="ADAL" clId="{B189E8BC-074F-43A6-B021-CEC3815AB392}" dt="2023-10-25T13:43:38.958" v="15804" actId="20577"/>
        <pc:sldMkLst>
          <pc:docMk/>
          <pc:sldMk cId="4184572169" sldId="278"/>
        </pc:sldMkLst>
        <pc:spChg chg="mod">
          <ac:chgData name="Caleb Pozsik" userId="2c1a56e5-d04d-40fd-94c7-86fe3e9bc6a1" providerId="ADAL" clId="{B189E8BC-074F-43A6-B021-CEC3815AB392}" dt="2023-10-25T13:14:21.098" v="14424" actId="20577"/>
          <ac:spMkLst>
            <pc:docMk/>
            <pc:sldMk cId="4184572169" sldId="278"/>
            <ac:spMk id="3" creationId="{8F5A3858-8B7E-0701-380C-87A605A2A416}"/>
          </ac:spMkLst>
        </pc:spChg>
        <pc:spChg chg="add del mod">
          <ac:chgData name="Caleb Pozsik" userId="2c1a56e5-d04d-40fd-94c7-86fe3e9bc6a1" providerId="ADAL" clId="{B189E8BC-074F-43A6-B021-CEC3815AB392}" dt="2023-10-25T13:10:11.787" v="14322" actId="931"/>
          <ac:spMkLst>
            <pc:docMk/>
            <pc:sldMk cId="4184572169" sldId="278"/>
            <ac:spMk id="4" creationId="{7300610F-E693-108A-D993-21E3C187FFB5}"/>
          </ac:spMkLst>
        </pc:spChg>
        <pc:picChg chg="del">
          <ac:chgData name="Caleb Pozsik" userId="2c1a56e5-d04d-40fd-94c7-86fe3e9bc6a1" providerId="ADAL" clId="{B189E8BC-074F-43A6-B021-CEC3815AB392}" dt="2023-10-25T13:11:21.285" v="14323" actId="478"/>
          <ac:picMkLst>
            <pc:docMk/>
            <pc:sldMk cId="4184572169" sldId="278"/>
            <ac:picMk id="6" creationId="{F0FEAE70-CB59-7806-6B00-AF44E79313AF}"/>
          </ac:picMkLst>
        </pc:picChg>
        <pc:picChg chg="add mod modCrop">
          <ac:chgData name="Caleb Pozsik" userId="2c1a56e5-d04d-40fd-94c7-86fe3e9bc6a1" providerId="ADAL" clId="{B189E8BC-074F-43A6-B021-CEC3815AB392}" dt="2023-10-25T13:12:09.569" v="14343" actId="14861"/>
          <ac:picMkLst>
            <pc:docMk/>
            <pc:sldMk cId="4184572169" sldId="278"/>
            <ac:picMk id="8" creationId="{75F11833-4D8C-99E4-4D9C-FAE498E0856E}"/>
          </ac:picMkLst>
        </pc:picChg>
        <pc:picChg chg="del mod">
          <ac:chgData name="Caleb Pozsik" userId="2c1a56e5-d04d-40fd-94c7-86fe3e9bc6a1" providerId="ADAL" clId="{B189E8BC-074F-43A6-B021-CEC3815AB392}" dt="2023-10-25T13:07:45.133" v="14321" actId="478"/>
          <ac:picMkLst>
            <pc:docMk/>
            <pc:sldMk cId="4184572169" sldId="278"/>
            <ac:picMk id="9" creationId="{33FA5BC4-9273-C81C-F3E8-8DC409D30276}"/>
          </ac:picMkLst>
        </pc:picChg>
        <pc:picChg chg="add mod">
          <ac:chgData name="Caleb Pozsik" userId="2c1a56e5-d04d-40fd-94c7-86fe3e9bc6a1" providerId="ADAL" clId="{B189E8BC-074F-43A6-B021-CEC3815AB392}" dt="2023-10-25T13:13:59.447" v="14416" actId="14861"/>
          <ac:picMkLst>
            <pc:docMk/>
            <pc:sldMk cId="4184572169" sldId="278"/>
            <ac:picMk id="11" creationId="{546EC289-1235-0E34-FCF2-08F5D160576A}"/>
          </ac:picMkLst>
        </pc:picChg>
      </pc:sldChg>
      <pc:sldChg chg="addSp delSp modSp add mod">
        <pc:chgData name="Caleb Pozsik" userId="2c1a56e5-d04d-40fd-94c7-86fe3e9bc6a1" providerId="ADAL" clId="{B189E8BC-074F-43A6-B021-CEC3815AB392}" dt="2023-10-25T14:01:09.929" v="16161" actId="20577"/>
        <pc:sldMkLst>
          <pc:docMk/>
          <pc:sldMk cId="389371902" sldId="279"/>
        </pc:sldMkLst>
        <pc:spChg chg="add mod">
          <ac:chgData name="Caleb Pozsik" userId="2c1a56e5-d04d-40fd-94c7-86fe3e9bc6a1" providerId="ADAL" clId="{B189E8BC-074F-43A6-B021-CEC3815AB392}" dt="2023-10-25T14:01:09.929" v="16161" actId="20577"/>
          <ac:spMkLst>
            <pc:docMk/>
            <pc:sldMk cId="389371902" sldId="279"/>
            <ac:spMk id="4" creationId="{F61BEBAD-4D26-202F-6BC4-B2B4FF5808E1}"/>
          </ac:spMkLst>
        </pc:spChg>
        <pc:picChg chg="del">
          <ac:chgData name="Caleb Pozsik" userId="2c1a56e5-d04d-40fd-94c7-86fe3e9bc6a1" providerId="ADAL" clId="{B189E8BC-074F-43A6-B021-CEC3815AB392}" dt="2023-10-25T13:15:09.674" v="14427" actId="478"/>
          <ac:picMkLst>
            <pc:docMk/>
            <pc:sldMk cId="389371902" sldId="279"/>
            <ac:picMk id="8" creationId="{75F11833-4D8C-99E4-4D9C-FAE498E0856E}"/>
          </ac:picMkLst>
        </pc:picChg>
        <pc:picChg chg="del">
          <ac:chgData name="Caleb Pozsik" userId="2c1a56e5-d04d-40fd-94c7-86fe3e9bc6a1" providerId="ADAL" clId="{B189E8BC-074F-43A6-B021-CEC3815AB392}" dt="2023-10-25T13:15:08.979" v="14426" actId="478"/>
          <ac:picMkLst>
            <pc:docMk/>
            <pc:sldMk cId="389371902" sldId="279"/>
            <ac:picMk id="11" creationId="{546EC289-1235-0E34-FCF2-08F5D160576A}"/>
          </ac:picMkLst>
        </pc:picChg>
      </pc:sldChg>
      <pc:sldChg chg="addSp delSp modSp add mod modNotesTx">
        <pc:chgData name="Caleb Pozsik" userId="2c1a56e5-d04d-40fd-94c7-86fe3e9bc6a1" providerId="ADAL" clId="{B189E8BC-074F-43A6-B021-CEC3815AB392}" dt="2023-10-25T13:42:34.347" v="15677" actId="20577"/>
        <pc:sldMkLst>
          <pc:docMk/>
          <pc:sldMk cId="1799538908" sldId="280"/>
        </pc:sldMkLst>
        <pc:spChg chg="add del mod">
          <ac:chgData name="Caleb Pozsik" userId="2c1a56e5-d04d-40fd-94c7-86fe3e9bc6a1" providerId="ADAL" clId="{B189E8BC-074F-43A6-B021-CEC3815AB392}" dt="2023-10-25T13:24:51.285" v="14819" actId="931"/>
          <ac:spMkLst>
            <pc:docMk/>
            <pc:sldMk cId="1799538908" sldId="280"/>
            <ac:spMk id="4" creationId="{C576F286-A9D3-FDB9-87D8-05AB6892D538}"/>
          </ac:spMkLst>
        </pc:spChg>
        <pc:picChg chg="del">
          <ac:chgData name="Caleb Pozsik" userId="2c1a56e5-d04d-40fd-94c7-86fe3e9bc6a1" providerId="ADAL" clId="{B189E8BC-074F-43A6-B021-CEC3815AB392}" dt="2023-10-25T13:24:30.878" v="14817" actId="478"/>
          <ac:picMkLst>
            <pc:docMk/>
            <pc:sldMk cId="1799538908" sldId="280"/>
            <ac:picMk id="6" creationId="{F0FEAE70-CB59-7806-6B00-AF44E79313AF}"/>
          </ac:picMkLst>
        </pc:picChg>
        <pc:picChg chg="add mod">
          <ac:chgData name="Caleb Pozsik" userId="2c1a56e5-d04d-40fd-94c7-86fe3e9bc6a1" providerId="ADAL" clId="{B189E8BC-074F-43A6-B021-CEC3815AB392}" dt="2023-10-25T13:25:14.270" v="14834" actId="1076"/>
          <ac:picMkLst>
            <pc:docMk/>
            <pc:sldMk cId="1799538908" sldId="280"/>
            <ac:picMk id="8" creationId="{522613BC-79B3-2D28-3F4C-3DE5A572B1F5}"/>
          </ac:picMkLst>
        </pc:picChg>
        <pc:picChg chg="del">
          <ac:chgData name="Caleb Pozsik" userId="2c1a56e5-d04d-40fd-94c7-86fe3e9bc6a1" providerId="ADAL" clId="{B189E8BC-074F-43A6-B021-CEC3815AB392}" dt="2023-10-25T13:24:31.744" v="14818" actId="478"/>
          <ac:picMkLst>
            <pc:docMk/>
            <pc:sldMk cId="1799538908" sldId="280"/>
            <ac:picMk id="9" creationId="{33FA5BC4-9273-C81C-F3E8-8DC409D30276}"/>
          </ac:picMkLst>
        </pc:picChg>
      </pc:sldChg>
    </pc:docChg>
  </pc:docChgLst>
  <pc:docChgLst>
    <pc:chgData name="Elisa Montgomery" userId="27c7975b-a88d-4562-a9db-3f6e7c266f2f" providerId="ADAL" clId="{B80D7459-9BEF-46B9-8F83-4423421DC25C}"/>
    <pc:docChg chg="undo redo custSel modSld modMainMaster">
      <pc:chgData name="Elisa Montgomery" userId="27c7975b-a88d-4562-a9db-3f6e7c266f2f" providerId="ADAL" clId="{B80D7459-9BEF-46B9-8F83-4423421DC25C}" dt="2023-10-23T21:20:51.404" v="750" actId="20577"/>
      <pc:docMkLst>
        <pc:docMk/>
      </pc:docMkLst>
      <pc:sldChg chg="addSp modSp mod">
        <pc:chgData name="Elisa Montgomery" userId="27c7975b-a88d-4562-a9db-3f6e7c266f2f" providerId="ADAL" clId="{B80D7459-9BEF-46B9-8F83-4423421DC25C}" dt="2023-10-23T20:39:57.744" v="357" actId="167"/>
        <pc:sldMkLst>
          <pc:docMk/>
          <pc:sldMk cId="3412537272" sldId="256"/>
        </pc:sldMkLst>
        <pc:spChg chg="add mod ord">
          <ac:chgData name="Elisa Montgomery" userId="27c7975b-a88d-4562-a9db-3f6e7c266f2f" providerId="ADAL" clId="{B80D7459-9BEF-46B9-8F83-4423421DC25C}" dt="2023-10-23T20:39:57.744" v="357" actId="167"/>
          <ac:spMkLst>
            <pc:docMk/>
            <pc:sldMk cId="3412537272" sldId="256"/>
            <ac:spMk id="3" creationId="{E73C4007-DFA4-1E75-69FD-C48C752232F0}"/>
          </ac:spMkLst>
        </pc:spChg>
        <pc:spChg chg="mod modVis">
          <ac:chgData name="Elisa Montgomery" userId="27c7975b-a88d-4562-a9db-3f6e7c266f2f" providerId="ADAL" clId="{B80D7459-9BEF-46B9-8F83-4423421DC25C}" dt="2023-10-23T20:39:36.274" v="353" actId="14429"/>
          <ac:spMkLst>
            <pc:docMk/>
            <pc:sldMk cId="3412537272" sldId="256"/>
            <ac:spMk id="4" creationId="{0656842A-F624-4EFF-85F2-E6001CD537C5}"/>
          </ac:spMkLst>
        </pc:spChg>
        <pc:spChg chg="mod modVis">
          <ac:chgData name="Elisa Montgomery" userId="27c7975b-a88d-4562-a9db-3f6e7c266f2f" providerId="ADAL" clId="{B80D7459-9BEF-46B9-8F83-4423421DC25C}" dt="2023-10-23T20:39:37.521" v="354" actId="14430"/>
          <ac:spMkLst>
            <pc:docMk/>
            <pc:sldMk cId="3412537272" sldId="256"/>
            <ac:spMk id="53" creationId="{B73FE0C2-11C7-466D-B4BA-0330484CD53D}"/>
          </ac:spMkLst>
        </pc:spChg>
      </pc:sldChg>
      <pc:sldChg chg="addSp delSp modSp mod modClrScheme delDesignElem chgLayout">
        <pc:chgData name="Elisa Montgomery" userId="27c7975b-a88d-4562-a9db-3f6e7c266f2f" providerId="ADAL" clId="{B80D7459-9BEF-46B9-8F83-4423421DC25C}" dt="2023-10-23T20:51:10.578" v="459" actId="242"/>
        <pc:sldMkLst>
          <pc:docMk/>
          <pc:sldMk cId="244266175" sldId="258"/>
        </pc:sldMkLst>
        <pc:spChg chg="mod ord">
          <ac:chgData name="Elisa Montgomery" userId="27c7975b-a88d-4562-a9db-3f6e7c266f2f" providerId="ADAL" clId="{B80D7459-9BEF-46B9-8F83-4423421DC25C}" dt="2023-10-23T20:51:10.578" v="459" actId="242"/>
          <ac:spMkLst>
            <pc:docMk/>
            <pc:sldMk cId="244266175" sldId="258"/>
            <ac:spMk id="3" creationId="{8F5A3858-8B7E-0701-380C-87A605A2A416}"/>
          </ac:spMkLst>
        </pc:spChg>
        <pc:spChg chg="add del mod">
          <ac:chgData name="Elisa Montgomery" userId="27c7975b-a88d-4562-a9db-3f6e7c266f2f" providerId="ADAL" clId="{B80D7459-9BEF-46B9-8F83-4423421DC25C}" dt="2023-10-23T20:13:59.565" v="11" actId="6264"/>
          <ac:spMkLst>
            <pc:docMk/>
            <pc:sldMk cId="244266175" sldId="258"/>
            <ac:spMk id="4" creationId="{079CC6EF-0450-A7AD-C8DB-F85A2884D447}"/>
          </ac:spMkLst>
        </pc:spChg>
        <pc:spChg chg="mod ord">
          <ac:chgData name="Elisa Montgomery" userId="27c7975b-a88d-4562-a9db-3f6e7c266f2f" providerId="ADAL" clId="{B80D7459-9BEF-46B9-8F83-4423421DC25C}" dt="2023-10-23T20:26:48.324" v="196" actId="1076"/>
          <ac:spMkLst>
            <pc:docMk/>
            <pc:sldMk cId="244266175" sldId="258"/>
            <ac:spMk id="5" creationId="{45B8A2B8-2C8F-A067-EEAA-FB0F799F64CC}"/>
          </ac:spMkLst>
        </pc:spChg>
        <pc:spChg chg="add del mod">
          <ac:chgData name="Elisa Montgomery" userId="27c7975b-a88d-4562-a9db-3f6e7c266f2f" providerId="ADAL" clId="{B80D7459-9BEF-46B9-8F83-4423421DC25C}" dt="2023-10-23T20:13:59.565" v="11" actId="6264"/>
          <ac:spMkLst>
            <pc:docMk/>
            <pc:sldMk cId="244266175" sldId="258"/>
            <ac:spMk id="7" creationId="{64EBE925-61F6-0696-EF96-D3FA33FF3355}"/>
          </ac:spMkLst>
        </pc:spChg>
        <pc:spChg chg="add del mod">
          <ac:chgData name="Elisa Montgomery" userId="27c7975b-a88d-4562-a9db-3f6e7c266f2f" providerId="ADAL" clId="{B80D7459-9BEF-46B9-8F83-4423421DC25C}" dt="2023-10-23T20:13:59.565" v="11" actId="6264"/>
          <ac:spMkLst>
            <pc:docMk/>
            <pc:sldMk cId="244266175" sldId="258"/>
            <ac:spMk id="9" creationId="{77C10E45-9E1E-1E96-F97D-42F3735A2C5E}"/>
          </ac:spMkLst>
        </pc:spChg>
        <pc:spChg chg="add del mod">
          <ac:chgData name="Elisa Montgomery" userId="27c7975b-a88d-4562-a9db-3f6e7c266f2f" providerId="ADAL" clId="{B80D7459-9BEF-46B9-8F83-4423421DC25C}" dt="2023-10-23T20:26:40.708" v="195"/>
          <ac:spMkLst>
            <pc:docMk/>
            <pc:sldMk cId="244266175" sldId="258"/>
            <ac:spMk id="10" creationId="{16C23B20-69D9-3DA7-3E60-D011289AC65B}"/>
          </ac:spMkLst>
        </pc:spChg>
        <pc:spChg chg="del">
          <ac:chgData name="Elisa Montgomery" userId="27c7975b-a88d-4562-a9db-3f6e7c266f2f" providerId="ADAL" clId="{B80D7459-9BEF-46B9-8F83-4423421DC25C}" dt="2023-10-23T20:13:23.302" v="0" actId="700"/>
          <ac:spMkLst>
            <pc:docMk/>
            <pc:sldMk cId="244266175" sldId="258"/>
            <ac:spMk id="17" creationId="{4A497DBC-2692-42B4-A606-31024033F7C0}"/>
          </ac:spMkLst>
        </pc:spChg>
        <pc:spChg chg="del">
          <ac:chgData name="Elisa Montgomery" userId="27c7975b-a88d-4562-a9db-3f6e7c266f2f" providerId="ADAL" clId="{B80D7459-9BEF-46B9-8F83-4423421DC25C}" dt="2023-10-23T20:13:23.302" v="0" actId="700"/>
          <ac:spMkLst>
            <pc:docMk/>
            <pc:sldMk cId="244266175" sldId="258"/>
            <ac:spMk id="23" creationId="{633F040E-FA1C-4EDC-B925-7EFCB9582839}"/>
          </ac:spMkLst>
        </pc:spChg>
        <pc:spChg chg="del">
          <ac:chgData name="Elisa Montgomery" userId="27c7975b-a88d-4562-a9db-3f6e7c266f2f" providerId="ADAL" clId="{B80D7459-9BEF-46B9-8F83-4423421DC25C}" dt="2023-10-23T20:13:23.302" v="0" actId="700"/>
          <ac:spMkLst>
            <pc:docMk/>
            <pc:sldMk cId="244266175" sldId="258"/>
            <ac:spMk id="25" creationId="{80E952DA-6725-4791-96C0-E5F84D18DF36}"/>
          </ac:spMkLst>
        </pc:spChg>
        <pc:spChg chg="del">
          <ac:chgData name="Elisa Montgomery" userId="27c7975b-a88d-4562-a9db-3f6e7c266f2f" providerId="ADAL" clId="{B80D7459-9BEF-46B9-8F83-4423421DC25C}" dt="2023-10-23T20:13:23.302" v="0" actId="700"/>
          <ac:spMkLst>
            <pc:docMk/>
            <pc:sldMk cId="244266175" sldId="258"/>
            <ac:spMk id="27" creationId="{2BCF4264-F720-48C6-BCB1-8DCC6F836AEF}"/>
          </ac:spMkLst>
        </pc:spChg>
        <pc:picChg chg="mod">
          <ac:chgData name="Elisa Montgomery" userId="27c7975b-a88d-4562-a9db-3f6e7c266f2f" providerId="ADAL" clId="{B80D7459-9BEF-46B9-8F83-4423421DC25C}" dt="2023-10-23T20:14:09.401" v="14" actId="1076"/>
          <ac:picMkLst>
            <pc:docMk/>
            <pc:sldMk cId="244266175" sldId="258"/>
            <ac:picMk id="6" creationId="{F58D8A09-0B99-9CD4-606E-75BA378FF953}"/>
          </ac:picMkLst>
        </pc:picChg>
        <pc:picChg chg="mod">
          <ac:chgData name="Elisa Montgomery" userId="27c7975b-a88d-4562-a9db-3f6e7c266f2f" providerId="ADAL" clId="{B80D7459-9BEF-46B9-8F83-4423421DC25C}" dt="2023-10-23T20:14:11.729" v="15" actId="1076"/>
          <ac:picMkLst>
            <pc:docMk/>
            <pc:sldMk cId="244266175" sldId="258"/>
            <ac:picMk id="8" creationId="{9C4741B7-A7F2-4C45-573C-46E04B53594E}"/>
          </ac:picMkLst>
        </pc:picChg>
        <pc:picChg chg="mod ord modCrop">
          <ac:chgData name="Elisa Montgomery" userId="27c7975b-a88d-4562-a9db-3f6e7c266f2f" providerId="ADAL" clId="{B80D7459-9BEF-46B9-8F83-4423421DC25C}" dt="2023-10-23T20:26:37.840" v="194" actId="1076"/>
          <ac:picMkLst>
            <pc:docMk/>
            <pc:sldMk cId="244266175" sldId="258"/>
            <ac:picMk id="13" creationId="{A1F79FE1-400B-6BAA-3A07-DF442DCCA6A4}"/>
          </ac:picMkLst>
        </pc:picChg>
        <pc:picChg chg="del">
          <ac:chgData name="Elisa Montgomery" userId="27c7975b-a88d-4562-a9db-3f6e7c266f2f" providerId="ADAL" clId="{B80D7459-9BEF-46B9-8F83-4423421DC25C}" dt="2023-10-23T20:13:23.302" v="0" actId="700"/>
          <ac:picMkLst>
            <pc:docMk/>
            <pc:sldMk cId="244266175" sldId="258"/>
            <ac:picMk id="15" creationId="{BD310164-D3A3-415E-9D94-5D21D9FB2F6C}"/>
          </ac:picMkLst>
        </pc:picChg>
        <pc:picChg chg="del">
          <ac:chgData name="Elisa Montgomery" userId="27c7975b-a88d-4562-a9db-3f6e7c266f2f" providerId="ADAL" clId="{B80D7459-9BEF-46B9-8F83-4423421DC25C}" dt="2023-10-23T20:13:23.302" v="0" actId="700"/>
          <ac:picMkLst>
            <pc:docMk/>
            <pc:sldMk cId="244266175" sldId="258"/>
            <ac:picMk id="16" creationId="{BE586E08-18BF-4AB1-AB48-4005D567343E}"/>
          </ac:picMkLst>
        </pc:picChg>
        <pc:picChg chg="del">
          <ac:chgData name="Elisa Montgomery" userId="27c7975b-a88d-4562-a9db-3f6e7c266f2f" providerId="ADAL" clId="{B80D7459-9BEF-46B9-8F83-4423421DC25C}" dt="2023-10-23T20:13:23.302" v="0" actId="700"/>
          <ac:picMkLst>
            <pc:docMk/>
            <pc:sldMk cId="244266175" sldId="258"/>
            <ac:picMk id="19" creationId="{3517A192-66A9-4297-9284-65580829ABF1}"/>
          </ac:picMkLst>
        </pc:picChg>
        <pc:picChg chg="del">
          <ac:chgData name="Elisa Montgomery" userId="27c7975b-a88d-4562-a9db-3f6e7c266f2f" providerId="ADAL" clId="{B80D7459-9BEF-46B9-8F83-4423421DC25C}" dt="2023-10-23T20:13:23.302" v="0" actId="700"/>
          <ac:picMkLst>
            <pc:docMk/>
            <pc:sldMk cId="244266175" sldId="258"/>
            <ac:picMk id="21" creationId="{130825ED-0133-430D-BBBB-50B6F5228448}"/>
          </ac:picMkLst>
        </pc:picChg>
      </pc:sldChg>
      <pc:sldChg chg="modSp mod">
        <pc:chgData name="Elisa Montgomery" userId="27c7975b-a88d-4562-a9db-3f6e7c266f2f" providerId="ADAL" clId="{B80D7459-9BEF-46B9-8F83-4423421DC25C}" dt="2023-10-23T21:05:18.047" v="588" actId="14430"/>
        <pc:sldMkLst>
          <pc:docMk/>
          <pc:sldMk cId="3540297071" sldId="259"/>
        </pc:sldMkLst>
        <pc:spChg chg="mod modVis">
          <ac:chgData name="Elisa Montgomery" userId="27c7975b-a88d-4562-a9db-3f6e7c266f2f" providerId="ADAL" clId="{B80D7459-9BEF-46B9-8F83-4423421DC25C}" dt="2023-10-23T21:05:18.047" v="588" actId="14430"/>
          <ac:spMkLst>
            <pc:docMk/>
            <pc:sldMk cId="3540297071" sldId="259"/>
            <ac:spMk id="29" creationId="{F98810A7-E114-447A-A7D6-69B27CFB5650}"/>
          </ac:spMkLst>
        </pc:spChg>
      </pc:sldChg>
      <pc:sldChg chg="delSp modSp mod modClrScheme delDesignElem chgLayout">
        <pc:chgData name="Elisa Montgomery" userId="27c7975b-a88d-4562-a9db-3f6e7c266f2f" providerId="ADAL" clId="{B80D7459-9BEF-46B9-8F83-4423421DC25C}" dt="2023-10-23T20:50:59.360" v="457" actId="27636"/>
        <pc:sldMkLst>
          <pc:docMk/>
          <pc:sldMk cId="3762451760" sldId="260"/>
        </pc:sldMkLst>
        <pc:spChg chg="mod ord">
          <ac:chgData name="Elisa Montgomery" userId="27c7975b-a88d-4562-a9db-3f6e7c266f2f" providerId="ADAL" clId="{B80D7459-9BEF-46B9-8F83-4423421DC25C}" dt="2023-10-23T20:50:59.360" v="457" actId="27636"/>
          <ac:spMkLst>
            <pc:docMk/>
            <pc:sldMk cId="3762451760" sldId="260"/>
            <ac:spMk id="3" creationId="{8F5A3858-8B7E-0701-380C-87A605A2A416}"/>
          </ac:spMkLst>
        </pc:spChg>
        <pc:spChg chg="del">
          <ac:chgData name="Elisa Montgomery" userId="27c7975b-a88d-4562-a9db-3f6e7c266f2f" providerId="ADAL" clId="{B80D7459-9BEF-46B9-8F83-4423421DC25C}" dt="2023-10-23T20:13:33.802" v="1" actId="700"/>
          <ac:spMkLst>
            <pc:docMk/>
            <pc:sldMk cId="3762451760" sldId="260"/>
            <ac:spMk id="17" creationId="{4A497DBC-2692-42B4-A606-31024033F7C0}"/>
          </ac:spMkLst>
        </pc:spChg>
        <pc:spChg chg="del">
          <ac:chgData name="Elisa Montgomery" userId="27c7975b-a88d-4562-a9db-3f6e7c266f2f" providerId="ADAL" clId="{B80D7459-9BEF-46B9-8F83-4423421DC25C}" dt="2023-10-23T20:13:33.802" v="1" actId="700"/>
          <ac:spMkLst>
            <pc:docMk/>
            <pc:sldMk cId="3762451760" sldId="260"/>
            <ac:spMk id="23" creationId="{633F040E-FA1C-4EDC-B925-7EFCB9582839}"/>
          </ac:spMkLst>
        </pc:spChg>
        <pc:spChg chg="del">
          <ac:chgData name="Elisa Montgomery" userId="27c7975b-a88d-4562-a9db-3f6e7c266f2f" providerId="ADAL" clId="{B80D7459-9BEF-46B9-8F83-4423421DC25C}" dt="2023-10-23T20:13:33.802" v="1" actId="700"/>
          <ac:spMkLst>
            <pc:docMk/>
            <pc:sldMk cId="3762451760" sldId="260"/>
            <ac:spMk id="25" creationId="{80E952DA-6725-4791-96C0-E5F84D18DF36}"/>
          </ac:spMkLst>
        </pc:spChg>
        <pc:spChg chg="del">
          <ac:chgData name="Elisa Montgomery" userId="27c7975b-a88d-4562-a9db-3f6e7c266f2f" providerId="ADAL" clId="{B80D7459-9BEF-46B9-8F83-4423421DC25C}" dt="2023-10-23T20:13:33.802" v="1" actId="700"/>
          <ac:spMkLst>
            <pc:docMk/>
            <pc:sldMk cId="3762451760" sldId="260"/>
            <ac:spMk id="27" creationId="{2BCF4264-F720-48C6-BCB1-8DCC6F836AEF}"/>
          </ac:spMkLst>
        </pc:spChg>
        <pc:graphicFrameChg chg="mod ord">
          <ac:chgData name="Elisa Montgomery" userId="27c7975b-a88d-4562-a9db-3f6e7c266f2f" providerId="ADAL" clId="{B80D7459-9BEF-46B9-8F83-4423421DC25C}" dt="2023-10-23T20:14:39.807" v="24" actId="14100"/>
          <ac:graphicFrameMkLst>
            <pc:docMk/>
            <pc:sldMk cId="3762451760" sldId="260"/>
            <ac:graphicFrameMk id="29" creationId="{10638809-0FF8-2AA6-A2E9-C75583275CAE}"/>
          </ac:graphicFrameMkLst>
        </pc:graphicFrameChg>
        <pc:picChg chg="mod ord">
          <ac:chgData name="Elisa Montgomery" userId="27c7975b-a88d-4562-a9db-3f6e7c266f2f" providerId="ADAL" clId="{B80D7459-9BEF-46B9-8F83-4423421DC25C}" dt="2023-10-23T20:14:24.698" v="19" actId="1076"/>
          <ac:picMkLst>
            <pc:docMk/>
            <pc:sldMk cId="3762451760" sldId="260"/>
            <ac:picMk id="10" creationId="{AB0BC031-BDA5-C32B-6040-9CD795D06072}"/>
          </ac:picMkLst>
        </pc:picChg>
        <pc:picChg chg="mod">
          <ac:chgData name="Elisa Montgomery" userId="27c7975b-a88d-4562-a9db-3f6e7c266f2f" providerId="ADAL" clId="{B80D7459-9BEF-46B9-8F83-4423421DC25C}" dt="2023-10-23T20:14:27.267" v="20" actId="1076"/>
          <ac:picMkLst>
            <pc:docMk/>
            <pc:sldMk cId="3762451760" sldId="260"/>
            <ac:picMk id="12" creationId="{976A942B-D200-C1BD-121E-5895DE509D2E}"/>
          </ac:picMkLst>
        </pc:picChg>
        <pc:picChg chg="del">
          <ac:chgData name="Elisa Montgomery" userId="27c7975b-a88d-4562-a9db-3f6e7c266f2f" providerId="ADAL" clId="{B80D7459-9BEF-46B9-8F83-4423421DC25C}" dt="2023-10-23T20:13:33.802" v="1" actId="700"/>
          <ac:picMkLst>
            <pc:docMk/>
            <pc:sldMk cId="3762451760" sldId="260"/>
            <ac:picMk id="15" creationId="{BD310164-D3A3-415E-9D94-5D21D9FB2F6C}"/>
          </ac:picMkLst>
        </pc:picChg>
        <pc:picChg chg="del">
          <ac:chgData name="Elisa Montgomery" userId="27c7975b-a88d-4562-a9db-3f6e7c266f2f" providerId="ADAL" clId="{B80D7459-9BEF-46B9-8F83-4423421DC25C}" dt="2023-10-23T20:13:33.802" v="1" actId="700"/>
          <ac:picMkLst>
            <pc:docMk/>
            <pc:sldMk cId="3762451760" sldId="260"/>
            <ac:picMk id="16" creationId="{BE586E08-18BF-4AB1-AB48-4005D567343E}"/>
          </ac:picMkLst>
        </pc:picChg>
        <pc:picChg chg="mod">
          <ac:chgData name="Elisa Montgomery" userId="27c7975b-a88d-4562-a9db-3f6e7c266f2f" providerId="ADAL" clId="{B80D7459-9BEF-46B9-8F83-4423421DC25C}" dt="2023-10-23T20:14:27.267" v="20" actId="1076"/>
          <ac:picMkLst>
            <pc:docMk/>
            <pc:sldMk cId="3762451760" sldId="260"/>
            <ac:picMk id="18" creationId="{F91E81C2-DB9C-522F-7641-133F705772D6}"/>
          </ac:picMkLst>
        </pc:picChg>
        <pc:picChg chg="del">
          <ac:chgData name="Elisa Montgomery" userId="27c7975b-a88d-4562-a9db-3f6e7c266f2f" providerId="ADAL" clId="{B80D7459-9BEF-46B9-8F83-4423421DC25C}" dt="2023-10-23T20:13:33.802" v="1" actId="700"/>
          <ac:picMkLst>
            <pc:docMk/>
            <pc:sldMk cId="3762451760" sldId="260"/>
            <ac:picMk id="19" creationId="{3517A192-66A9-4297-9284-65580829ABF1}"/>
          </ac:picMkLst>
        </pc:picChg>
        <pc:picChg chg="del">
          <ac:chgData name="Elisa Montgomery" userId="27c7975b-a88d-4562-a9db-3f6e7c266f2f" providerId="ADAL" clId="{B80D7459-9BEF-46B9-8F83-4423421DC25C}" dt="2023-10-23T20:13:33.802" v="1" actId="700"/>
          <ac:picMkLst>
            <pc:docMk/>
            <pc:sldMk cId="3762451760" sldId="260"/>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0:50:48.202" v="450" actId="27636"/>
        <pc:sldMkLst>
          <pc:docMk/>
          <pc:sldMk cId="2253444524" sldId="261"/>
        </pc:sldMkLst>
        <pc:spChg chg="mod ord">
          <ac:chgData name="Elisa Montgomery" userId="27c7975b-a88d-4562-a9db-3f6e7c266f2f" providerId="ADAL" clId="{B80D7459-9BEF-46B9-8F83-4423421DC25C}" dt="2023-10-23T20:50:48.202" v="450" actId="27636"/>
          <ac:spMkLst>
            <pc:docMk/>
            <pc:sldMk cId="2253444524" sldId="261"/>
            <ac:spMk id="3" creationId="{8F5A3858-8B7E-0701-380C-87A605A2A416}"/>
          </ac:spMkLst>
        </pc:spChg>
        <pc:spChg chg="mod ord">
          <ac:chgData name="Elisa Montgomery" userId="27c7975b-a88d-4562-a9db-3f6e7c266f2f" providerId="ADAL" clId="{B80D7459-9BEF-46B9-8F83-4423421DC25C}" dt="2023-10-23T20:46:45.903" v="394" actId="27636"/>
          <ac:spMkLst>
            <pc:docMk/>
            <pc:sldMk cId="2253444524" sldId="261"/>
            <ac:spMk id="7" creationId="{97CB9532-7535-9906-7B07-AACC9DBB5D03}"/>
          </ac:spMkLst>
        </pc:spChg>
        <pc:spChg chg="add del">
          <ac:chgData name="Elisa Montgomery" userId="27c7975b-a88d-4562-a9db-3f6e7c266f2f" providerId="ADAL" clId="{B80D7459-9BEF-46B9-8F83-4423421DC25C}" dt="2023-10-23T20:15:07.599" v="33" actId="700"/>
          <ac:spMkLst>
            <pc:docMk/>
            <pc:sldMk cId="2253444524" sldId="261"/>
            <ac:spMk id="17" creationId="{4A497DBC-2692-42B4-A606-31024033F7C0}"/>
          </ac:spMkLst>
        </pc:spChg>
        <pc:spChg chg="add del">
          <ac:chgData name="Elisa Montgomery" userId="27c7975b-a88d-4562-a9db-3f6e7c266f2f" providerId="ADAL" clId="{B80D7459-9BEF-46B9-8F83-4423421DC25C}" dt="2023-10-23T20:15:07.599" v="33" actId="700"/>
          <ac:spMkLst>
            <pc:docMk/>
            <pc:sldMk cId="2253444524" sldId="261"/>
            <ac:spMk id="23" creationId="{633F040E-FA1C-4EDC-B925-7EFCB9582839}"/>
          </ac:spMkLst>
        </pc:spChg>
        <pc:spChg chg="add del">
          <ac:chgData name="Elisa Montgomery" userId="27c7975b-a88d-4562-a9db-3f6e7c266f2f" providerId="ADAL" clId="{B80D7459-9BEF-46B9-8F83-4423421DC25C}" dt="2023-10-23T20:15:07.599" v="33" actId="700"/>
          <ac:spMkLst>
            <pc:docMk/>
            <pc:sldMk cId="2253444524" sldId="261"/>
            <ac:spMk id="25" creationId="{80E952DA-6725-4791-96C0-E5F84D18DF36}"/>
          </ac:spMkLst>
        </pc:spChg>
        <pc:spChg chg="add del">
          <ac:chgData name="Elisa Montgomery" userId="27c7975b-a88d-4562-a9db-3f6e7c266f2f" providerId="ADAL" clId="{B80D7459-9BEF-46B9-8F83-4423421DC25C}" dt="2023-10-23T20:15:07.599" v="33" actId="700"/>
          <ac:spMkLst>
            <pc:docMk/>
            <pc:sldMk cId="2253444524" sldId="261"/>
            <ac:spMk id="27" creationId="{2BCF4264-F720-48C6-BCB1-8DCC6F836AEF}"/>
          </ac:spMkLst>
        </pc:spChg>
        <pc:picChg chg="mod ord">
          <ac:chgData name="Elisa Montgomery" userId="27c7975b-a88d-4562-a9db-3f6e7c266f2f" providerId="ADAL" clId="{B80D7459-9BEF-46B9-8F83-4423421DC25C}" dt="2023-10-23T20:46:30.554" v="392" actId="700"/>
          <ac:picMkLst>
            <pc:docMk/>
            <pc:sldMk cId="2253444524" sldId="261"/>
            <ac:picMk id="9" creationId="{BD16BE12-136A-E5B1-5D7C-4A377F393044}"/>
          </ac:picMkLst>
        </pc:picChg>
        <pc:picChg chg="mod">
          <ac:chgData name="Elisa Montgomery" userId="27c7975b-a88d-4562-a9db-3f6e7c266f2f" providerId="ADAL" clId="{B80D7459-9BEF-46B9-8F83-4423421DC25C}" dt="2023-10-23T20:14:59.359" v="31" actId="1076"/>
          <ac:picMkLst>
            <pc:docMk/>
            <pc:sldMk cId="2253444524" sldId="261"/>
            <ac:picMk id="13" creationId="{BF07D898-7E98-C9CF-F157-5AA3C09408F2}"/>
          </ac:picMkLst>
        </pc:picChg>
        <pc:picChg chg="add del">
          <ac:chgData name="Elisa Montgomery" userId="27c7975b-a88d-4562-a9db-3f6e7c266f2f" providerId="ADAL" clId="{B80D7459-9BEF-46B9-8F83-4423421DC25C}" dt="2023-10-23T20:15:07.599" v="33" actId="700"/>
          <ac:picMkLst>
            <pc:docMk/>
            <pc:sldMk cId="2253444524" sldId="261"/>
            <ac:picMk id="15" creationId="{BD310164-D3A3-415E-9D94-5D21D9FB2F6C}"/>
          </ac:picMkLst>
        </pc:picChg>
        <pc:picChg chg="add del">
          <ac:chgData name="Elisa Montgomery" userId="27c7975b-a88d-4562-a9db-3f6e7c266f2f" providerId="ADAL" clId="{B80D7459-9BEF-46B9-8F83-4423421DC25C}" dt="2023-10-23T20:15:07.599" v="33" actId="700"/>
          <ac:picMkLst>
            <pc:docMk/>
            <pc:sldMk cId="2253444524" sldId="261"/>
            <ac:picMk id="16" creationId="{BE586E08-18BF-4AB1-AB48-4005D567343E}"/>
          </ac:picMkLst>
        </pc:picChg>
        <pc:picChg chg="add del">
          <ac:chgData name="Elisa Montgomery" userId="27c7975b-a88d-4562-a9db-3f6e7c266f2f" providerId="ADAL" clId="{B80D7459-9BEF-46B9-8F83-4423421DC25C}" dt="2023-10-23T20:15:07.599" v="33" actId="700"/>
          <ac:picMkLst>
            <pc:docMk/>
            <pc:sldMk cId="2253444524" sldId="261"/>
            <ac:picMk id="19" creationId="{3517A192-66A9-4297-9284-65580829ABF1}"/>
          </ac:picMkLst>
        </pc:picChg>
        <pc:picChg chg="add del">
          <ac:chgData name="Elisa Montgomery" userId="27c7975b-a88d-4562-a9db-3f6e7c266f2f" providerId="ADAL" clId="{B80D7459-9BEF-46B9-8F83-4423421DC25C}" dt="2023-10-23T20:15:07.599" v="33" actId="700"/>
          <ac:picMkLst>
            <pc:docMk/>
            <pc:sldMk cId="2253444524" sldId="261"/>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0:55:48.361" v="494" actId="27636"/>
        <pc:sldMkLst>
          <pc:docMk/>
          <pc:sldMk cId="1807336139" sldId="262"/>
        </pc:sldMkLst>
        <pc:spChg chg="mod ord">
          <ac:chgData name="Elisa Montgomery" userId="27c7975b-a88d-4562-a9db-3f6e7c266f2f" providerId="ADAL" clId="{B80D7459-9BEF-46B9-8F83-4423421DC25C}" dt="2023-10-23T20:54:01.624" v="471" actId="700"/>
          <ac:spMkLst>
            <pc:docMk/>
            <pc:sldMk cId="1807336139" sldId="262"/>
            <ac:spMk id="3" creationId="{8F5A3858-8B7E-0701-380C-87A605A2A416}"/>
          </ac:spMkLst>
        </pc:spChg>
        <pc:spChg chg="mod ord">
          <ac:chgData name="Elisa Montgomery" userId="27c7975b-a88d-4562-a9db-3f6e7c266f2f" providerId="ADAL" clId="{B80D7459-9BEF-46B9-8F83-4423421DC25C}" dt="2023-10-23T20:55:48.361" v="494" actId="27636"/>
          <ac:spMkLst>
            <pc:docMk/>
            <pc:sldMk cId="1807336139" sldId="262"/>
            <ac:spMk id="7" creationId="{97CB9532-7535-9906-7B07-AACC9DBB5D03}"/>
          </ac:spMkLst>
        </pc:spChg>
        <pc:spChg chg="add mod ord">
          <ac:chgData name="Elisa Montgomery" userId="27c7975b-a88d-4562-a9db-3f6e7c266f2f" providerId="ADAL" clId="{B80D7459-9BEF-46B9-8F83-4423421DC25C}" dt="2023-10-23T20:55:26.848" v="492" actId="14861"/>
          <ac:spMkLst>
            <pc:docMk/>
            <pc:sldMk cId="1807336139" sldId="262"/>
            <ac:spMk id="8" creationId="{7A8CF2B6-B1B9-2D19-5370-69AC68A31D94}"/>
          </ac:spMkLst>
        </pc:spChg>
        <pc:spChg chg="add del">
          <ac:chgData name="Elisa Montgomery" userId="27c7975b-a88d-4562-a9db-3f6e7c266f2f" providerId="ADAL" clId="{B80D7459-9BEF-46B9-8F83-4423421DC25C}" dt="2023-10-23T20:16:13.981" v="54" actId="700"/>
          <ac:spMkLst>
            <pc:docMk/>
            <pc:sldMk cId="1807336139" sldId="262"/>
            <ac:spMk id="17" creationId="{4A497DBC-2692-42B4-A606-31024033F7C0}"/>
          </ac:spMkLst>
        </pc:spChg>
        <pc:spChg chg="add del">
          <ac:chgData name="Elisa Montgomery" userId="27c7975b-a88d-4562-a9db-3f6e7c266f2f" providerId="ADAL" clId="{B80D7459-9BEF-46B9-8F83-4423421DC25C}" dt="2023-10-23T20:16:13.981" v="54" actId="700"/>
          <ac:spMkLst>
            <pc:docMk/>
            <pc:sldMk cId="1807336139" sldId="262"/>
            <ac:spMk id="23" creationId="{633F040E-FA1C-4EDC-B925-7EFCB9582839}"/>
          </ac:spMkLst>
        </pc:spChg>
        <pc:spChg chg="add del">
          <ac:chgData name="Elisa Montgomery" userId="27c7975b-a88d-4562-a9db-3f6e7c266f2f" providerId="ADAL" clId="{B80D7459-9BEF-46B9-8F83-4423421DC25C}" dt="2023-10-23T20:16:13.981" v="54" actId="700"/>
          <ac:spMkLst>
            <pc:docMk/>
            <pc:sldMk cId="1807336139" sldId="262"/>
            <ac:spMk id="25" creationId="{80E952DA-6725-4791-96C0-E5F84D18DF36}"/>
          </ac:spMkLst>
        </pc:spChg>
        <pc:spChg chg="add del">
          <ac:chgData name="Elisa Montgomery" userId="27c7975b-a88d-4562-a9db-3f6e7c266f2f" providerId="ADAL" clId="{B80D7459-9BEF-46B9-8F83-4423421DC25C}" dt="2023-10-23T20:16:13.981" v="54" actId="700"/>
          <ac:spMkLst>
            <pc:docMk/>
            <pc:sldMk cId="1807336139" sldId="262"/>
            <ac:spMk id="27" creationId="{2BCF4264-F720-48C6-BCB1-8DCC6F836AEF}"/>
          </ac:spMkLst>
        </pc:spChg>
        <pc:picChg chg="add del mod">
          <ac:chgData name="Elisa Montgomery" userId="27c7975b-a88d-4562-a9db-3f6e7c266f2f" providerId="ADAL" clId="{B80D7459-9BEF-46B9-8F83-4423421DC25C}" dt="2023-10-23T20:15:59.801" v="49"/>
          <ac:picMkLst>
            <pc:docMk/>
            <pc:sldMk cId="1807336139" sldId="262"/>
            <ac:picMk id="4" creationId="{E33944EA-2D42-B0D8-768B-E086B49448D3}"/>
          </ac:picMkLst>
        </pc:picChg>
        <pc:picChg chg="add mod">
          <ac:chgData name="Elisa Montgomery" userId="27c7975b-a88d-4562-a9db-3f6e7c266f2f" providerId="ADAL" clId="{B80D7459-9BEF-46B9-8F83-4423421DC25C}" dt="2023-10-23T20:28:02.417" v="219" actId="1076"/>
          <ac:picMkLst>
            <pc:docMk/>
            <pc:sldMk cId="1807336139" sldId="262"/>
            <ac:picMk id="5" creationId="{8C401E14-88D8-E33C-D376-1949DCF274EE}"/>
          </ac:picMkLst>
        </pc:picChg>
        <pc:picChg chg="mod">
          <ac:chgData name="Elisa Montgomery" userId="27c7975b-a88d-4562-a9db-3f6e7c266f2f" providerId="ADAL" clId="{B80D7459-9BEF-46B9-8F83-4423421DC25C}" dt="2023-10-23T20:55:18.056" v="489" actId="1076"/>
          <ac:picMkLst>
            <pc:docMk/>
            <pc:sldMk cId="1807336139" sldId="262"/>
            <ac:picMk id="5" creationId="{AAAE0202-B82F-C204-0232-A1F047E4CCE4}"/>
          </ac:picMkLst>
        </pc:picChg>
        <pc:picChg chg="del mod">
          <ac:chgData name="Elisa Montgomery" userId="27c7975b-a88d-4562-a9db-3f6e7c266f2f" providerId="ADAL" clId="{B80D7459-9BEF-46B9-8F83-4423421DC25C}" dt="2023-10-23T20:53:32.524" v="461" actId="478"/>
          <ac:picMkLst>
            <pc:docMk/>
            <pc:sldMk cId="1807336139" sldId="262"/>
            <ac:picMk id="6" creationId="{8C401E14-88D8-E33C-D376-1949DCF274EE}"/>
          </ac:picMkLst>
        </pc:picChg>
        <pc:picChg chg="mod ord">
          <ac:chgData name="Elisa Montgomery" userId="27c7975b-a88d-4562-a9db-3f6e7c266f2f" providerId="ADAL" clId="{B80D7459-9BEF-46B9-8F83-4423421DC25C}" dt="2023-10-23T20:55:12.050" v="486" actId="1076"/>
          <ac:picMkLst>
            <pc:docMk/>
            <pc:sldMk cId="1807336139" sldId="262"/>
            <ac:picMk id="9" creationId="{BD16BE12-136A-E5B1-5D7C-4A377F393044}"/>
          </ac:picMkLst>
        </pc:picChg>
        <pc:picChg chg="del mod">
          <ac:chgData name="Elisa Montgomery" userId="27c7975b-a88d-4562-a9db-3f6e7c266f2f" providerId="ADAL" clId="{B80D7459-9BEF-46B9-8F83-4423421DC25C}" dt="2023-10-23T20:55:06.130" v="485" actId="1076"/>
          <ac:picMkLst>
            <pc:docMk/>
            <pc:sldMk cId="1807336139" sldId="262"/>
            <ac:picMk id="13" creationId="{BF07D898-7E98-C9CF-F157-5AA3C09408F2}"/>
          </ac:picMkLst>
        </pc:picChg>
        <pc:picChg chg="add del">
          <ac:chgData name="Elisa Montgomery" userId="27c7975b-a88d-4562-a9db-3f6e7c266f2f" providerId="ADAL" clId="{B80D7459-9BEF-46B9-8F83-4423421DC25C}" dt="2023-10-23T20:16:13.981" v="54" actId="700"/>
          <ac:picMkLst>
            <pc:docMk/>
            <pc:sldMk cId="1807336139" sldId="262"/>
            <ac:picMk id="15" creationId="{BD310164-D3A3-415E-9D94-5D21D9FB2F6C}"/>
          </ac:picMkLst>
        </pc:picChg>
        <pc:picChg chg="add del">
          <ac:chgData name="Elisa Montgomery" userId="27c7975b-a88d-4562-a9db-3f6e7c266f2f" providerId="ADAL" clId="{B80D7459-9BEF-46B9-8F83-4423421DC25C}" dt="2023-10-23T20:16:13.981" v="54" actId="700"/>
          <ac:picMkLst>
            <pc:docMk/>
            <pc:sldMk cId="1807336139" sldId="262"/>
            <ac:picMk id="16" creationId="{BE586E08-18BF-4AB1-AB48-4005D567343E}"/>
          </ac:picMkLst>
        </pc:picChg>
        <pc:picChg chg="add del">
          <ac:chgData name="Elisa Montgomery" userId="27c7975b-a88d-4562-a9db-3f6e7c266f2f" providerId="ADAL" clId="{B80D7459-9BEF-46B9-8F83-4423421DC25C}" dt="2023-10-23T20:16:13.981" v="54" actId="700"/>
          <ac:picMkLst>
            <pc:docMk/>
            <pc:sldMk cId="1807336139" sldId="262"/>
            <ac:picMk id="19" creationId="{3517A192-66A9-4297-9284-65580829ABF1}"/>
          </ac:picMkLst>
        </pc:picChg>
        <pc:picChg chg="add del">
          <ac:chgData name="Elisa Montgomery" userId="27c7975b-a88d-4562-a9db-3f6e7c266f2f" providerId="ADAL" clId="{B80D7459-9BEF-46B9-8F83-4423421DC25C}" dt="2023-10-23T20:16:13.981" v="54" actId="700"/>
          <ac:picMkLst>
            <pc:docMk/>
            <pc:sldMk cId="1807336139" sldId="262"/>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0:58:34.914" v="527" actId="1076"/>
        <pc:sldMkLst>
          <pc:docMk/>
          <pc:sldMk cId="2044217965" sldId="263"/>
        </pc:sldMkLst>
        <pc:spChg chg="mod ord">
          <ac:chgData name="Elisa Montgomery" userId="27c7975b-a88d-4562-a9db-3f6e7c266f2f" providerId="ADAL" clId="{B80D7459-9BEF-46B9-8F83-4423421DC25C}" dt="2023-10-23T20:56:39.744" v="503" actId="700"/>
          <ac:spMkLst>
            <pc:docMk/>
            <pc:sldMk cId="2044217965" sldId="263"/>
            <ac:spMk id="3" creationId="{8F5A3858-8B7E-0701-380C-87A605A2A416}"/>
          </ac:spMkLst>
        </pc:spChg>
        <pc:spChg chg="add mod ord">
          <ac:chgData name="Elisa Montgomery" userId="27c7975b-a88d-4562-a9db-3f6e7c266f2f" providerId="ADAL" clId="{B80D7459-9BEF-46B9-8F83-4423421DC25C}" dt="2023-10-23T20:58:24.065" v="524" actId="167"/>
          <ac:spMkLst>
            <pc:docMk/>
            <pc:sldMk cId="2044217965" sldId="263"/>
            <ac:spMk id="4" creationId="{0A4B7310-C608-FA92-3EAC-5F0FFB63922D}"/>
          </ac:spMkLst>
        </pc:spChg>
        <pc:spChg chg="mod ord">
          <ac:chgData name="Elisa Montgomery" userId="27c7975b-a88d-4562-a9db-3f6e7c266f2f" providerId="ADAL" clId="{B80D7459-9BEF-46B9-8F83-4423421DC25C}" dt="2023-10-23T20:57:49.498" v="517" actId="27636"/>
          <ac:spMkLst>
            <pc:docMk/>
            <pc:sldMk cId="2044217965" sldId="263"/>
            <ac:spMk id="7" creationId="{97CB9532-7535-9906-7B07-AACC9DBB5D03}"/>
          </ac:spMkLst>
        </pc:spChg>
        <pc:spChg chg="del">
          <ac:chgData name="Elisa Montgomery" userId="27c7975b-a88d-4562-a9db-3f6e7c266f2f" providerId="ADAL" clId="{B80D7459-9BEF-46B9-8F83-4423421DC25C}" dt="2023-10-23T20:16:51.100" v="65" actId="700"/>
          <ac:spMkLst>
            <pc:docMk/>
            <pc:sldMk cId="2044217965" sldId="263"/>
            <ac:spMk id="17" creationId="{4A497DBC-2692-42B4-A606-31024033F7C0}"/>
          </ac:spMkLst>
        </pc:spChg>
        <pc:spChg chg="del">
          <ac:chgData name="Elisa Montgomery" userId="27c7975b-a88d-4562-a9db-3f6e7c266f2f" providerId="ADAL" clId="{B80D7459-9BEF-46B9-8F83-4423421DC25C}" dt="2023-10-23T20:16:51.100" v="65" actId="700"/>
          <ac:spMkLst>
            <pc:docMk/>
            <pc:sldMk cId="2044217965" sldId="263"/>
            <ac:spMk id="23" creationId="{633F040E-FA1C-4EDC-B925-7EFCB9582839}"/>
          </ac:spMkLst>
        </pc:spChg>
        <pc:spChg chg="del">
          <ac:chgData name="Elisa Montgomery" userId="27c7975b-a88d-4562-a9db-3f6e7c266f2f" providerId="ADAL" clId="{B80D7459-9BEF-46B9-8F83-4423421DC25C}" dt="2023-10-23T20:16:51.100" v="65" actId="700"/>
          <ac:spMkLst>
            <pc:docMk/>
            <pc:sldMk cId="2044217965" sldId="263"/>
            <ac:spMk id="25" creationId="{80E952DA-6725-4791-96C0-E5F84D18DF36}"/>
          </ac:spMkLst>
        </pc:spChg>
        <pc:spChg chg="del">
          <ac:chgData name="Elisa Montgomery" userId="27c7975b-a88d-4562-a9db-3f6e7c266f2f" providerId="ADAL" clId="{B80D7459-9BEF-46B9-8F83-4423421DC25C}" dt="2023-10-23T20:16:51.100" v="65" actId="700"/>
          <ac:spMkLst>
            <pc:docMk/>
            <pc:sldMk cId="2044217965" sldId="263"/>
            <ac:spMk id="27" creationId="{2BCF4264-F720-48C6-BCB1-8DCC6F836AEF}"/>
          </ac:spMkLst>
        </pc:spChg>
        <pc:picChg chg="mod">
          <ac:chgData name="Elisa Montgomery" userId="27c7975b-a88d-4562-a9db-3f6e7c266f2f" providerId="ADAL" clId="{B80D7459-9BEF-46B9-8F83-4423421DC25C}" dt="2023-10-23T20:58:28.880" v="526" actId="1076"/>
          <ac:picMkLst>
            <pc:docMk/>
            <pc:sldMk cId="2044217965" sldId="263"/>
            <ac:picMk id="5" creationId="{AAC6B4C7-B606-617A-351E-009FCB38A7D1}"/>
          </ac:picMkLst>
        </pc:picChg>
        <pc:picChg chg="mod ord modCrop">
          <ac:chgData name="Elisa Montgomery" userId="27c7975b-a88d-4562-a9db-3f6e7c266f2f" providerId="ADAL" clId="{B80D7459-9BEF-46B9-8F83-4423421DC25C}" dt="2023-10-23T20:58:34.914" v="527" actId="1076"/>
          <ac:picMkLst>
            <pc:docMk/>
            <pc:sldMk cId="2044217965" sldId="263"/>
            <ac:picMk id="8" creationId="{6CF78CCA-24D0-232F-8712-B64BFC8BB946}"/>
          </ac:picMkLst>
        </pc:picChg>
        <pc:picChg chg="mod">
          <ac:chgData name="Elisa Montgomery" userId="27c7975b-a88d-4562-a9db-3f6e7c266f2f" providerId="ADAL" clId="{B80D7459-9BEF-46B9-8F83-4423421DC25C}" dt="2023-10-23T20:58:27.294" v="525" actId="1076"/>
          <ac:picMkLst>
            <pc:docMk/>
            <pc:sldMk cId="2044217965" sldId="263"/>
            <ac:picMk id="9" creationId="{C07EE15A-5179-AA9E-21DE-239027C9639B}"/>
          </ac:picMkLst>
        </pc:picChg>
        <pc:picChg chg="del">
          <ac:chgData name="Elisa Montgomery" userId="27c7975b-a88d-4562-a9db-3f6e7c266f2f" providerId="ADAL" clId="{B80D7459-9BEF-46B9-8F83-4423421DC25C}" dt="2023-10-23T20:16:51.100" v="65" actId="700"/>
          <ac:picMkLst>
            <pc:docMk/>
            <pc:sldMk cId="2044217965" sldId="263"/>
            <ac:picMk id="15" creationId="{BD310164-D3A3-415E-9D94-5D21D9FB2F6C}"/>
          </ac:picMkLst>
        </pc:picChg>
        <pc:picChg chg="del">
          <ac:chgData name="Elisa Montgomery" userId="27c7975b-a88d-4562-a9db-3f6e7c266f2f" providerId="ADAL" clId="{B80D7459-9BEF-46B9-8F83-4423421DC25C}" dt="2023-10-23T20:16:51.100" v="65" actId="700"/>
          <ac:picMkLst>
            <pc:docMk/>
            <pc:sldMk cId="2044217965" sldId="263"/>
            <ac:picMk id="16" creationId="{BE586E08-18BF-4AB1-AB48-4005D567343E}"/>
          </ac:picMkLst>
        </pc:picChg>
        <pc:picChg chg="del">
          <ac:chgData name="Elisa Montgomery" userId="27c7975b-a88d-4562-a9db-3f6e7c266f2f" providerId="ADAL" clId="{B80D7459-9BEF-46B9-8F83-4423421DC25C}" dt="2023-10-23T20:16:51.100" v="65" actId="700"/>
          <ac:picMkLst>
            <pc:docMk/>
            <pc:sldMk cId="2044217965" sldId="263"/>
            <ac:picMk id="19" creationId="{3517A192-66A9-4297-9284-65580829ABF1}"/>
          </ac:picMkLst>
        </pc:picChg>
        <pc:picChg chg="del">
          <ac:chgData name="Elisa Montgomery" userId="27c7975b-a88d-4562-a9db-3f6e7c266f2f" providerId="ADAL" clId="{B80D7459-9BEF-46B9-8F83-4423421DC25C}" dt="2023-10-23T20:16:51.100" v="65" actId="700"/>
          <ac:picMkLst>
            <pc:docMk/>
            <pc:sldMk cId="2044217965" sldId="263"/>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0:57.336" v="551" actId="1036"/>
        <pc:sldMkLst>
          <pc:docMk/>
          <pc:sldMk cId="2981816603" sldId="264"/>
        </pc:sldMkLst>
        <pc:spChg chg="mod ord">
          <ac:chgData name="Elisa Montgomery" userId="27c7975b-a88d-4562-a9db-3f6e7c266f2f" providerId="ADAL" clId="{B80D7459-9BEF-46B9-8F83-4423421DC25C}" dt="2023-10-23T20:49:40.796" v="415" actId="255"/>
          <ac:spMkLst>
            <pc:docMk/>
            <pc:sldMk cId="2981816603" sldId="264"/>
            <ac:spMk id="3" creationId="{8F5A3858-8B7E-0701-380C-87A605A2A416}"/>
          </ac:spMkLst>
        </pc:spChg>
        <pc:spChg chg="add del mod">
          <ac:chgData name="Elisa Montgomery" userId="27c7975b-a88d-4562-a9db-3f6e7c266f2f" providerId="ADAL" clId="{B80D7459-9BEF-46B9-8F83-4423421DC25C}" dt="2023-10-23T20:24:06.535" v="169" actId="478"/>
          <ac:spMkLst>
            <pc:docMk/>
            <pc:sldMk cId="2981816603" sldId="264"/>
            <ac:spMk id="4" creationId="{1F7BCA0F-AE8C-692F-448D-E113ED198EC4}"/>
          </ac:spMkLst>
        </pc:spChg>
        <pc:spChg chg="add mod ord">
          <ac:chgData name="Elisa Montgomery" userId="27c7975b-a88d-4562-a9db-3f6e7c266f2f" providerId="ADAL" clId="{B80D7459-9BEF-46B9-8F83-4423421DC25C}" dt="2023-10-23T21:00:37.818" v="545" actId="14100"/>
          <ac:spMkLst>
            <pc:docMk/>
            <pc:sldMk cId="2981816603" sldId="264"/>
            <ac:spMk id="5" creationId="{1F48F913-5190-2134-FD93-27622532ECA7}"/>
          </ac:spMkLst>
        </pc:spChg>
        <pc:spChg chg="mod ord">
          <ac:chgData name="Elisa Montgomery" userId="27c7975b-a88d-4562-a9db-3f6e7c266f2f" providerId="ADAL" clId="{B80D7459-9BEF-46B9-8F83-4423421DC25C}" dt="2023-10-23T20:59:09.466" v="531" actId="14100"/>
          <ac:spMkLst>
            <pc:docMk/>
            <pc:sldMk cId="2981816603" sldId="264"/>
            <ac:spMk id="7" creationId="{97CB9532-7535-9906-7B07-AACC9DBB5D03}"/>
          </ac:spMkLst>
        </pc:spChg>
        <pc:spChg chg="add del">
          <ac:chgData name="Elisa Montgomery" userId="27c7975b-a88d-4562-a9db-3f6e7c266f2f" providerId="ADAL" clId="{B80D7459-9BEF-46B9-8F83-4423421DC25C}" dt="2023-10-23T20:18:04.169" v="76" actId="700"/>
          <ac:spMkLst>
            <pc:docMk/>
            <pc:sldMk cId="2981816603" sldId="264"/>
            <ac:spMk id="17" creationId="{4A497DBC-2692-42B4-A606-31024033F7C0}"/>
          </ac:spMkLst>
        </pc:spChg>
        <pc:spChg chg="add del">
          <ac:chgData name="Elisa Montgomery" userId="27c7975b-a88d-4562-a9db-3f6e7c266f2f" providerId="ADAL" clId="{B80D7459-9BEF-46B9-8F83-4423421DC25C}" dt="2023-10-23T20:18:04.169" v="76" actId="700"/>
          <ac:spMkLst>
            <pc:docMk/>
            <pc:sldMk cId="2981816603" sldId="264"/>
            <ac:spMk id="23" creationId="{633F040E-FA1C-4EDC-B925-7EFCB9582839}"/>
          </ac:spMkLst>
        </pc:spChg>
        <pc:spChg chg="add del">
          <ac:chgData name="Elisa Montgomery" userId="27c7975b-a88d-4562-a9db-3f6e7c266f2f" providerId="ADAL" clId="{B80D7459-9BEF-46B9-8F83-4423421DC25C}" dt="2023-10-23T20:18:04.169" v="76" actId="700"/>
          <ac:spMkLst>
            <pc:docMk/>
            <pc:sldMk cId="2981816603" sldId="264"/>
            <ac:spMk id="25" creationId="{80E952DA-6725-4791-96C0-E5F84D18DF36}"/>
          </ac:spMkLst>
        </pc:spChg>
        <pc:spChg chg="add del">
          <ac:chgData name="Elisa Montgomery" userId="27c7975b-a88d-4562-a9db-3f6e7c266f2f" providerId="ADAL" clId="{B80D7459-9BEF-46B9-8F83-4423421DC25C}" dt="2023-10-23T20:18:04.169" v="76" actId="700"/>
          <ac:spMkLst>
            <pc:docMk/>
            <pc:sldMk cId="2981816603" sldId="264"/>
            <ac:spMk id="27" creationId="{2BCF4264-F720-48C6-BCB1-8DCC6F836AEF}"/>
          </ac:spMkLst>
        </pc:spChg>
        <pc:picChg chg="mod ord">
          <ac:chgData name="Elisa Montgomery" userId="27c7975b-a88d-4562-a9db-3f6e7c266f2f" providerId="ADAL" clId="{B80D7459-9BEF-46B9-8F83-4423421DC25C}" dt="2023-10-23T21:00:57.336" v="551" actId="1036"/>
          <ac:picMkLst>
            <pc:docMk/>
            <pc:sldMk cId="2981816603" sldId="264"/>
            <ac:picMk id="9" creationId="{B131308E-15B1-6C8A-2D08-301F2ABB261A}"/>
          </ac:picMkLst>
        </pc:picChg>
        <pc:picChg chg="mod">
          <ac:chgData name="Elisa Montgomery" userId="27c7975b-a88d-4562-a9db-3f6e7c266f2f" providerId="ADAL" clId="{B80D7459-9BEF-46B9-8F83-4423421DC25C}" dt="2023-10-23T21:00:54.533" v="550" actId="1038"/>
          <ac:picMkLst>
            <pc:docMk/>
            <pc:sldMk cId="2981816603" sldId="264"/>
            <ac:picMk id="11" creationId="{EA278177-F1C2-FB2A-879B-7546676E55C8}"/>
          </ac:picMkLst>
        </pc:picChg>
        <pc:picChg chg="add del">
          <ac:chgData name="Elisa Montgomery" userId="27c7975b-a88d-4562-a9db-3f6e7c266f2f" providerId="ADAL" clId="{B80D7459-9BEF-46B9-8F83-4423421DC25C}" dt="2023-10-23T20:18:04.169" v="76" actId="700"/>
          <ac:picMkLst>
            <pc:docMk/>
            <pc:sldMk cId="2981816603" sldId="264"/>
            <ac:picMk id="15" creationId="{BD310164-D3A3-415E-9D94-5D21D9FB2F6C}"/>
          </ac:picMkLst>
        </pc:picChg>
        <pc:picChg chg="add del">
          <ac:chgData name="Elisa Montgomery" userId="27c7975b-a88d-4562-a9db-3f6e7c266f2f" providerId="ADAL" clId="{B80D7459-9BEF-46B9-8F83-4423421DC25C}" dt="2023-10-23T20:18:04.169" v="76" actId="700"/>
          <ac:picMkLst>
            <pc:docMk/>
            <pc:sldMk cId="2981816603" sldId="264"/>
            <ac:picMk id="16" creationId="{BE586E08-18BF-4AB1-AB48-4005D567343E}"/>
          </ac:picMkLst>
        </pc:picChg>
        <pc:picChg chg="add del">
          <ac:chgData name="Elisa Montgomery" userId="27c7975b-a88d-4562-a9db-3f6e7c266f2f" providerId="ADAL" clId="{B80D7459-9BEF-46B9-8F83-4423421DC25C}" dt="2023-10-23T20:18:04.169" v="76" actId="700"/>
          <ac:picMkLst>
            <pc:docMk/>
            <pc:sldMk cId="2981816603" sldId="264"/>
            <ac:picMk id="19" creationId="{3517A192-66A9-4297-9284-65580829ABF1}"/>
          </ac:picMkLst>
        </pc:picChg>
        <pc:picChg chg="add del">
          <ac:chgData name="Elisa Montgomery" userId="27c7975b-a88d-4562-a9db-3f6e7c266f2f" providerId="ADAL" clId="{B80D7459-9BEF-46B9-8F83-4423421DC25C}" dt="2023-10-23T20:18:04.169" v="76" actId="700"/>
          <ac:picMkLst>
            <pc:docMk/>
            <pc:sldMk cId="2981816603" sldId="264"/>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0:50:04.205" v="422" actId="255"/>
        <pc:sldMkLst>
          <pc:docMk/>
          <pc:sldMk cId="1045558511" sldId="265"/>
        </pc:sldMkLst>
        <pc:spChg chg="mod ord">
          <ac:chgData name="Elisa Montgomery" userId="27c7975b-a88d-4562-a9db-3f6e7c266f2f" providerId="ADAL" clId="{B80D7459-9BEF-46B9-8F83-4423421DC25C}" dt="2023-10-23T20:50:04.205" v="422" actId="255"/>
          <ac:spMkLst>
            <pc:docMk/>
            <pc:sldMk cId="1045558511" sldId="265"/>
            <ac:spMk id="3" creationId="{8F5A3858-8B7E-0701-380C-87A605A2A416}"/>
          </ac:spMkLst>
        </pc:spChg>
        <pc:spChg chg="add mod">
          <ac:chgData name="Elisa Montgomery" userId="27c7975b-a88d-4562-a9db-3f6e7c266f2f" providerId="ADAL" clId="{B80D7459-9BEF-46B9-8F83-4423421DC25C}" dt="2023-10-23T20:23:13.788" v="157"/>
          <ac:spMkLst>
            <pc:docMk/>
            <pc:sldMk cId="1045558511" sldId="265"/>
            <ac:spMk id="4" creationId="{2CE63F62-EB89-588F-97D8-0C7F65B35766}"/>
          </ac:spMkLst>
        </pc:spChg>
        <pc:spChg chg="mod ord">
          <ac:chgData name="Elisa Montgomery" userId="27c7975b-a88d-4562-a9db-3f6e7c266f2f" providerId="ADAL" clId="{B80D7459-9BEF-46B9-8F83-4423421DC25C}" dt="2023-10-23T20:30:47.750" v="259" actId="700"/>
          <ac:spMkLst>
            <pc:docMk/>
            <pc:sldMk cId="1045558511" sldId="265"/>
            <ac:spMk id="7" creationId="{97CB9532-7535-9906-7B07-AACC9DBB5D03}"/>
          </ac:spMkLst>
        </pc:spChg>
        <pc:spChg chg="del">
          <ac:chgData name="Elisa Montgomery" userId="27c7975b-a88d-4562-a9db-3f6e7c266f2f" providerId="ADAL" clId="{B80D7459-9BEF-46B9-8F83-4423421DC25C}" dt="2023-10-23T20:17:23.076" v="71" actId="700"/>
          <ac:spMkLst>
            <pc:docMk/>
            <pc:sldMk cId="1045558511" sldId="265"/>
            <ac:spMk id="17" creationId="{4A497DBC-2692-42B4-A606-31024033F7C0}"/>
          </ac:spMkLst>
        </pc:spChg>
        <pc:spChg chg="del">
          <ac:chgData name="Elisa Montgomery" userId="27c7975b-a88d-4562-a9db-3f6e7c266f2f" providerId="ADAL" clId="{B80D7459-9BEF-46B9-8F83-4423421DC25C}" dt="2023-10-23T20:17:23.076" v="71" actId="700"/>
          <ac:spMkLst>
            <pc:docMk/>
            <pc:sldMk cId="1045558511" sldId="265"/>
            <ac:spMk id="23" creationId="{633F040E-FA1C-4EDC-B925-7EFCB9582839}"/>
          </ac:spMkLst>
        </pc:spChg>
        <pc:spChg chg="del">
          <ac:chgData name="Elisa Montgomery" userId="27c7975b-a88d-4562-a9db-3f6e7c266f2f" providerId="ADAL" clId="{B80D7459-9BEF-46B9-8F83-4423421DC25C}" dt="2023-10-23T20:17:23.076" v="71" actId="700"/>
          <ac:spMkLst>
            <pc:docMk/>
            <pc:sldMk cId="1045558511" sldId="265"/>
            <ac:spMk id="25" creationId="{80E952DA-6725-4791-96C0-E5F84D18DF36}"/>
          </ac:spMkLst>
        </pc:spChg>
        <pc:spChg chg="del">
          <ac:chgData name="Elisa Montgomery" userId="27c7975b-a88d-4562-a9db-3f6e7c266f2f" providerId="ADAL" clId="{B80D7459-9BEF-46B9-8F83-4423421DC25C}" dt="2023-10-23T20:17:23.076" v="71" actId="700"/>
          <ac:spMkLst>
            <pc:docMk/>
            <pc:sldMk cId="1045558511" sldId="265"/>
            <ac:spMk id="27" creationId="{2BCF4264-F720-48C6-BCB1-8DCC6F836AEF}"/>
          </ac:spMkLst>
        </pc:spChg>
        <pc:picChg chg="mod ord modCrop">
          <ac:chgData name="Elisa Montgomery" userId="27c7975b-a88d-4562-a9db-3f6e7c266f2f" providerId="ADAL" clId="{B80D7459-9BEF-46B9-8F83-4423421DC25C}" dt="2023-10-23T20:44:03.964" v="386" actId="14861"/>
          <ac:picMkLst>
            <pc:docMk/>
            <pc:sldMk cId="1045558511" sldId="265"/>
            <ac:picMk id="6" creationId="{E6BEA61A-F262-6690-EB7B-7C2A097632B7}"/>
          </ac:picMkLst>
        </pc:picChg>
        <pc:picChg chg="del">
          <ac:chgData name="Elisa Montgomery" userId="27c7975b-a88d-4562-a9db-3f6e7c266f2f" providerId="ADAL" clId="{B80D7459-9BEF-46B9-8F83-4423421DC25C}" dt="2023-10-23T20:17:23.076" v="71" actId="700"/>
          <ac:picMkLst>
            <pc:docMk/>
            <pc:sldMk cId="1045558511" sldId="265"/>
            <ac:picMk id="15" creationId="{BD310164-D3A3-415E-9D94-5D21D9FB2F6C}"/>
          </ac:picMkLst>
        </pc:picChg>
        <pc:picChg chg="del">
          <ac:chgData name="Elisa Montgomery" userId="27c7975b-a88d-4562-a9db-3f6e7c266f2f" providerId="ADAL" clId="{B80D7459-9BEF-46B9-8F83-4423421DC25C}" dt="2023-10-23T20:17:23.076" v="71" actId="700"/>
          <ac:picMkLst>
            <pc:docMk/>
            <pc:sldMk cId="1045558511" sldId="265"/>
            <ac:picMk id="16" creationId="{BE586E08-18BF-4AB1-AB48-4005D567343E}"/>
          </ac:picMkLst>
        </pc:picChg>
        <pc:picChg chg="del">
          <ac:chgData name="Elisa Montgomery" userId="27c7975b-a88d-4562-a9db-3f6e7c266f2f" providerId="ADAL" clId="{B80D7459-9BEF-46B9-8F83-4423421DC25C}" dt="2023-10-23T20:17:23.076" v="71" actId="700"/>
          <ac:picMkLst>
            <pc:docMk/>
            <pc:sldMk cId="1045558511" sldId="265"/>
            <ac:picMk id="19" creationId="{3517A192-66A9-4297-9284-65580829ABF1}"/>
          </ac:picMkLst>
        </pc:picChg>
        <pc:picChg chg="del">
          <ac:chgData name="Elisa Montgomery" userId="27c7975b-a88d-4562-a9db-3f6e7c266f2f" providerId="ADAL" clId="{B80D7459-9BEF-46B9-8F83-4423421DC25C}" dt="2023-10-23T20:17:23.076" v="71" actId="700"/>
          <ac:picMkLst>
            <pc:docMk/>
            <pc:sldMk cId="1045558511" sldId="265"/>
            <ac:picMk id="21" creationId="{130825ED-0133-430D-BBBB-50B6F5228448}"/>
          </ac:picMkLst>
        </pc:picChg>
      </pc:sldChg>
      <pc:sldChg chg="delSp modSp mod modClrScheme delDesignElem chgLayout">
        <pc:chgData name="Elisa Montgomery" userId="27c7975b-a88d-4562-a9db-3f6e7c266f2f" providerId="ADAL" clId="{B80D7459-9BEF-46B9-8F83-4423421DC25C}" dt="2023-10-23T21:20:51.404" v="750" actId="20577"/>
        <pc:sldMkLst>
          <pc:docMk/>
          <pc:sldMk cId="166863632" sldId="266"/>
        </pc:sldMkLst>
        <pc:spChg chg="mod ord">
          <ac:chgData name="Elisa Montgomery" userId="27c7975b-a88d-4562-a9db-3f6e7c266f2f" providerId="ADAL" clId="{B80D7459-9BEF-46B9-8F83-4423421DC25C}" dt="2023-10-23T21:20:51.404" v="750" actId="20577"/>
          <ac:spMkLst>
            <pc:docMk/>
            <pc:sldMk cId="166863632" sldId="266"/>
            <ac:spMk id="3" creationId="{8F5A3858-8B7E-0701-380C-87A605A2A416}"/>
          </ac:spMkLst>
        </pc:spChg>
        <pc:spChg chg="mod ord">
          <ac:chgData name="Elisa Montgomery" userId="27c7975b-a88d-4562-a9db-3f6e7c266f2f" providerId="ADAL" clId="{B80D7459-9BEF-46B9-8F83-4423421DC25C}" dt="2023-10-23T21:02:28.511" v="566" actId="14100"/>
          <ac:spMkLst>
            <pc:docMk/>
            <pc:sldMk cId="166863632" sldId="266"/>
            <ac:spMk id="7" creationId="{97CB9532-7535-9906-7B07-AACC9DBB5D03}"/>
          </ac:spMkLst>
        </pc:spChg>
        <pc:spChg chg="del">
          <ac:chgData name="Elisa Montgomery" userId="27c7975b-a88d-4562-a9db-3f6e7c266f2f" providerId="ADAL" clId="{B80D7459-9BEF-46B9-8F83-4423421DC25C}" dt="2023-10-23T20:31:03.025" v="263" actId="700"/>
          <ac:spMkLst>
            <pc:docMk/>
            <pc:sldMk cId="166863632" sldId="266"/>
            <ac:spMk id="17" creationId="{4A497DBC-2692-42B4-A606-31024033F7C0}"/>
          </ac:spMkLst>
        </pc:spChg>
        <pc:spChg chg="del">
          <ac:chgData name="Elisa Montgomery" userId="27c7975b-a88d-4562-a9db-3f6e7c266f2f" providerId="ADAL" clId="{B80D7459-9BEF-46B9-8F83-4423421DC25C}" dt="2023-10-23T20:31:03.025" v="263" actId="700"/>
          <ac:spMkLst>
            <pc:docMk/>
            <pc:sldMk cId="166863632" sldId="266"/>
            <ac:spMk id="23" creationId="{633F040E-FA1C-4EDC-B925-7EFCB9582839}"/>
          </ac:spMkLst>
        </pc:spChg>
        <pc:spChg chg="del">
          <ac:chgData name="Elisa Montgomery" userId="27c7975b-a88d-4562-a9db-3f6e7c266f2f" providerId="ADAL" clId="{B80D7459-9BEF-46B9-8F83-4423421DC25C}" dt="2023-10-23T20:31:03.025" v="263" actId="700"/>
          <ac:spMkLst>
            <pc:docMk/>
            <pc:sldMk cId="166863632" sldId="266"/>
            <ac:spMk id="25" creationId="{80E952DA-6725-4791-96C0-E5F84D18DF36}"/>
          </ac:spMkLst>
        </pc:spChg>
        <pc:spChg chg="del">
          <ac:chgData name="Elisa Montgomery" userId="27c7975b-a88d-4562-a9db-3f6e7c266f2f" providerId="ADAL" clId="{B80D7459-9BEF-46B9-8F83-4423421DC25C}" dt="2023-10-23T20:31:03.025" v="263" actId="700"/>
          <ac:spMkLst>
            <pc:docMk/>
            <pc:sldMk cId="166863632" sldId="266"/>
            <ac:spMk id="27" creationId="{2BCF4264-F720-48C6-BCB1-8DCC6F836AEF}"/>
          </ac:spMkLst>
        </pc:spChg>
        <pc:picChg chg="mod ord">
          <ac:chgData name="Elisa Montgomery" userId="27c7975b-a88d-4562-a9db-3f6e7c266f2f" providerId="ADAL" clId="{B80D7459-9BEF-46B9-8F83-4423421DC25C}" dt="2023-10-23T21:02:30.988" v="567" actId="1076"/>
          <ac:picMkLst>
            <pc:docMk/>
            <pc:sldMk cId="166863632" sldId="266"/>
            <ac:picMk id="6" creationId="{67DD19F4-EF85-ECEB-0367-747685091520}"/>
          </ac:picMkLst>
        </pc:picChg>
        <pc:picChg chg="del">
          <ac:chgData name="Elisa Montgomery" userId="27c7975b-a88d-4562-a9db-3f6e7c266f2f" providerId="ADAL" clId="{B80D7459-9BEF-46B9-8F83-4423421DC25C}" dt="2023-10-23T20:31:03.025" v="263" actId="700"/>
          <ac:picMkLst>
            <pc:docMk/>
            <pc:sldMk cId="166863632" sldId="266"/>
            <ac:picMk id="15" creationId="{BD310164-D3A3-415E-9D94-5D21D9FB2F6C}"/>
          </ac:picMkLst>
        </pc:picChg>
        <pc:picChg chg="del">
          <ac:chgData name="Elisa Montgomery" userId="27c7975b-a88d-4562-a9db-3f6e7c266f2f" providerId="ADAL" clId="{B80D7459-9BEF-46B9-8F83-4423421DC25C}" dt="2023-10-23T20:31:03.025" v="263" actId="700"/>
          <ac:picMkLst>
            <pc:docMk/>
            <pc:sldMk cId="166863632" sldId="266"/>
            <ac:picMk id="16" creationId="{BE586E08-18BF-4AB1-AB48-4005D567343E}"/>
          </ac:picMkLst>
        </pc:picChg>
        <pc:picChg chg="del">
          <ac:chgData name="Elisa Montgomery" userId="27c7975b-a88d-4562-a9db-3f6e7c266f2f" providerId="ADAL" clId="{B80D7459-9BEF-46B9-8F83-4423421DC25C}" dt="2023-10-23T20:31:03.025" v="263" actId="700"/>
          <ac:picMkLst>
            <pc:docMk/>
            <pc:sldMk cId="166863632" sldId="266"/>
            <ac:picMk id="19" creationId="{3517A192-66A9-4297-9284-65580829ABF1}"/>
          </ac:picMkLst>
        </pc:picChg>
        <pc:picChg chg="del">
          <ac:chgData name="Elisa Montgomery" userId="27c7975b-a88d-4562-a9db-3f6e7c266f2f" providerId="ADAL" clId="{B80D7459-9BEF-46B9-8F83-4423421DC25C}" dt="2023-10-23T20:31:03.025" v="263" actId="700"/>
          <ac:picMkLst>
            <pc:docMk/>
            <pc:sldMk cId="166863632" sldId="266"/>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2:56.043" v="570" actId="14861"/>
        <pc:sldMkLst>
          <pc:docMk/>
          <pc:sldMk cId="3436148738" sldId="267"/>
        </pc:sldMkLst>
        <pc:spChg chg="mod ord">
          <ac:chgData name="Elisa Montgomery" userId="27c7975b-a88d-4562-a9db-3f6e7c266f2f" providerId="ADAL" clId="{B80D7459-9BEF-46B9-8F83-4423421DC25C}" dt="2023-10-23T20:49:00.400" v="410" actId="255"/>
          <ac:spMkLst>
            <pc:docMk/>
            <pc:sldMk cId="3436148738" sldId="267"/>
            <ac:spMk id="3" creationId="{8F5A3858-8B7E-0701-380C-87A605A2A416}"/>
          </ac:spMkLst>
        </pc:spChg>
        <pc:spChg chg="add del mod">
          <ac:chgData name="Elisa Montgomery" userId="27c7975b-a88d-4562-a9db-3f6e7c266f2f" providerId="ADAL" clId="{B80D7459-9BEF-46B9-8F83-4423421DC25C}" dt="2023-10-23T20:33:03.811" v="287" actId="478"/>
          <ac:spMkLst>
            <pc:docMk/>
            <pc:sldMk cId="3436148738" sldId="267"/>
            <ac:spMk id="4" creationId="{119958D5-78D5-AED4-DCE4-B00E6D701D0F}"/>
          </ac:spMkLst>
        </pc:spChg>
        <pc:spChg chg="del mod ord">
          <ac:chgData name="Elisa Montgomery" userId="27c7975b-a88d-4562-a9db-3f6e7c266f2f" providerId="ADAL" clId="{B80D7459-9BEF-46B9-8F83-4423421DC25C}" dt="2023-10-23T20:32:58.771" v="285" actId="478"/>
          <ac:spMkLst>
            <pc:docMk/>
            <pc:sldMk cId="3436148738" sldId="267"/>
            <ac:spMk id="7" creationId="{97CB9532-7535-9906-7B07-AACC9DBB5D03}"/>
          </ac:spMkLst>
        </pc:spChg>
        <pc:spChg chg="del">
          <ac:chgData name="Elisa Montgomery" userId="27c7975b-a88d-4562-a9db-3f6e7c266f2f" providerId="ADAL" clId="{B80D7459-9BEF-46B9-8F83-4423421DC25C}" dt="2023-10-23T20:32:46.927" v="283" actId="700"/>
          <ac:spMkLst>
            <pc:docMk/>
            <pc:sldMk cId="3436148738" sldId="267"/>
            <ac:spMk id="17" creationId="{4A497DBC-2692-42B4-A606-31024033F7C0}"/>
          </ac:spMkLst>
        </pc:spChg>
        <pc:spChg chg="del">
          <ac:chgData name="Elisa Montgomery" userId="27c7975b-a88d-4562-a9db-3f6e7c266f2f" providerId="ADAL" clId="{B80D7459-9BEF-46B9-8F83-4423421DC25C}" dt="2023-10-23T20:32:46.927" v="283" actId="700"/>
          <ac:spMkLst>
            <pc:docMk/>
            <pc:sldMk cId="3436148738" sldId="267"/>
            <ac:spMk id="23" creationId="{633F040E-FA1C-4EDC-B925-7EFCB9582839}"/>
          </ac:spMkLst>
        </pc:spChg>
        <pc:spChg chg="del">
          <ac:chgData name="Elisa Montgomery" userId="27c7975b-a88d-4562-a9db-3f6e7c266f2f" providerId="ADAL" clId="{B80D7459-9BEF-46B9-8F83-4423421DC25C}" dt="2023-10-23T20:32:46.927" v="283" actId="700"/>
          <ac:spMkLst>
            <pc:docMk/>
            <pc:sldMk cId="3436148738" sldId="267"/>
            <ac:spMk id="25" creationId="{80E952DA-6725-4791-96C0-E5F84D18DF36}"/>
          </ac:spMkLst>
        </pc:spChg>
        <pc:spChg chg="del">
          <ac:chgData name="Elisa Montgomery" userId="27c7975b-a88d-4562-a9db-3f6e7c266f2f" providerId="ADAL" clId="{B80D7459-9BEF-46B9-8F83-4423421DC25C}" dt="2023-10-23T20:32:46.927" v="283" actId="700"/>
          <ac:spMkLst>
            <pc:docMk/>
            <pc:sldMk cId="3436148738" sldId="267"/>
            <ac:spMk id="27" creationId="{2BCF4264-F720-48C6-BCB1-8DCC6F836AEF}"/>
          </ac:spMkLst>
        </pc:spChg>
        <pc:picChg chg="mod ord">
          <ac:chgData name="Elisa Montgomery" userId="27c7975b-a88d-4562-a9db-3f6e7c266f2f" providerId="ADAL" clId="{B80D7459-9BEF-46B9-8F83-4423421DC25C}" dt="2023-10-23T21:02:56.043" v="570" actId="14861"/>
          <ac:picMkLst>
            <pc:docMk/>
            <pc:sldMk cId="3436148738" sldId="267"/>
            <ac:picMk id="6" creationId="{67DD19F4-EF85-ECEB-0367-747685091520}"/>
          </ac:picMkLst>
        </pc:picChg>
        <pc:picChg chg="del">
          <ac:chgData name="Elisa Montgomery" userId="27c7975b-a88d-4562-a9db-3f6e7c266f2f" providerId="ADAL" clId="{B80D7459-9BEF-46B9-8F83-4423421DC25C}" dt="2023-10-23T20:32:46.927" v="283" actId="700"/>
          <ac:picMkLst>
            <pc:docMk/>
            <pc:sldMk cId="3436148738" sldId="267"/>
            <ac:picMk id="15" creationId="{BD310164-D3A3-415E-9D94-5D21D9FB2F6C}"/>
          </ac:picMkLst>
        </pc:picChg>
        <pc:picChg chg="del">
          <ac:chgData name="Elisa Montgomery" userId="27c7975b-a88d-4562-a9db-3f6e7c266f2f" providerId="ADAL" clId="{B80D7459-9BEF-46B9-8F83-4423421DC25C}" dt="2023-10-23T20:32:46.927" v="283" actId="700"/>
          <ac:picMkLst>
            <pc:docMk/>
            <pc:sldMk cId="3436148738" sldId="267"/>
            <ac:picMk id="16" creationId="{BE586E08-18BF-4AB1-AB48-4005D567343E}"/>
          </ac:picMkLst>
        </pc:picChg>
        <pc:picChg chg="del">
          <ac:chgData name="Elisa Montgomery" userId="27c7975b-a88d-4562-a9db-3f6e7c266f2f" providerId="ADAL" clId="{B80D7459-9BEF-46B9-8F83-4423421DC25C}" dt="2023-10-23T20:32:46.927" v="283" actId="700"/>
          <ac:picMkLst>
            <pc:docMk/>
            <pc:sldMk cId="3436148738" sldId="267"/>
            <ac:picMk id="19" creationId="{3517A192-66A9-4297-9284-65580829ABF1}"/>
          </ac:picMkLst>
        </pc:picChg>
        <pc:picChg chg="del">
          <ac:chgData name="Elisa Montgomery" userId="27c7975b-a88d-4562-a9db-3f6e7c266f2f" providerId="ADAL" clId="{B80D7459-9BEF-46B9-8F83-4423421DC25C}" dt="2023-10-23T20:32:46.927" v="283" actId="700"/>
          <ac:picMkLst>
            <pc:docMk/>
            <pc:sldMk cId="3436148738" sldId="267"/>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7:03.546" v="615" actId="255"/>
        <pc:sldMkLst>
          <pc:docMk/>
          <pc:sldMk cId="1409676989" sldId="268"/>
        </pc:sldMkLst>
        <pc:spChg chg="mod ord">
          <ac:chgData name="Elisa Montgomery" userId="27c7975b-a88d-4562-a9db-3f6e7c266f2f" providerId="ADAL" clId="{B80D7459-9BEF-46B9-8F83-4423421DC25C}" dt="2023-10-23T21:07:03.546" v="615" actId="255"/>
          <ac:spMkLst>
            <pc:docMk/>
            <pc:sldMk cId="1409676989" sldId="268"/>
            <ac:spMk id="3" creationId="{8F5A3858-8B7E-0701-380C-87A605A2A416}"/>
          </ac:spMkLst>
        </pc:spChg>
        <pc:spChg chg="add del mod">
          <ac:chgData name="Elisa Montgomery" userId="27c7975b-a88d-4562-a9db-3f6e7c266f2f" providerId="ADAL" clId="{B80D7459-9BEF-46B9-8F83-4423421DC25C}" dt="2023-10-23T20:33:27.569" v="293" actId="478"/>
          <ac:spMkLst>
            <pc:docMk/>
            <pc:sldMk cId="1409676989" sldId="268"/>
            <ac:spMk id="4" creationId="{9CCE24B1-6436-ADFB-5716-CAB9FEBF9B4C}"/>
          </ac:spMkLst>
        </pc:spChg>
        <pc:spChg chg="del mod ord">
          <ac:chgData name="Elisa Montgomery" userId="27c7975b-a88d-4562-a9db-3f6e7c266f2f" providerId="ADAL" clId="{B80D7459-9BEF-46B9-8F83-4423421DC25C}" dt="2023-10-23T20:33:23.178" v="292" actId="478"/>
          <ac:spMkLst>
            <pc:docMk/>
            <pc:sldMk cId="1409676989" sldId="268"/>
            <ac:spMk id="7" creationId="{97CB9532-7535-9906-7B07-AACC9DBB5D03}"/>
          </ac:spMkLst>
        </pc:spChg>
        <pc:spChg chg="del">
          <ac:chgData name="Elisa Montgomery" userId="27c7975b-a88d-4562-a9db-3f6e7c266f2f" providerId="ADAL" clId="{B80D7459-9BEF-46B9-8F83-4423421DC25C}" dt="2023-10-23T20:33:19.628" v="291" actId="700"/>
          <ac:spMkLst>
            <pc:docMk/>
            <pc:sldMk cId="1409676989" sldId="268"/>
            <ac:spMk id="17" creationId="{4A497DBC-2692-42B4-A606-31024033F7C0}"/>
          </ac:spMkLst>
        </pc:spChg>
        <pc:spChg chg="del">
          <ac:chgData name="Elisa Montgomery" userId="27c7975b-a88d-4562-a9db-3f6e7c266f2f" providerId="ADAL" clId="{B80D7459-9BEF-46B9-8F83-4423421DC25C}" dt="2023-10-23T20:33:19.628" v="291" actId="700"/>
          <ac:spMkLst>
            <pc:docMk/>
            <pc:sldMk cId="1409676989" sldId="268"/>
            <ac:spMk id="23" creationId="{633F040E-FA1C-4EDC-B925-7EFCB9582839}"/>
          </ac:spMkLst>
        </pc:spChg>
        <pc:spChg chg="del">
          <ac:chgData name="Elisa Montgomery" userId="27c7975b-a88d-4562-a9db-3f6e7c266f2f" providerId="ADAL" clId="{B80D7459-9BEF-46B9-8F83-4423421DC25C}" dt="2023-10-23T20:33:19.628" v="291" actId="700"/>
          <ac:spMkLst>
            <pc:docMk/>
            <pc:sldMk cId="1409676989" sldId="268"/>
            <ac:spMk id="25" creationId="{80E952DA-6725-4791-96C0-E5F84D18DF36}"/>
          </ac:spMkLst>
        </pc:spChg>
        <pc:spChg chg="del">
          <ac:chgData name="Elisa Montgomery" userId="27c7975b-a88d-4562-a9db-3f6e7c266f2f" providerId="ADAL" clId="{B80D7459-9BEF-46B9-8F83-4423421DC25C}" dt="2023-10-23T20:33:19.628" v="291" actId="700"/>
          <ac:spMkLst>
            <pc:docMk/>
            <pc:sldMk cId="1409676989" sldId="268"/>
            <ac:spMk id="27" creationId="{2BCF4264-F720-48C6-BCB1-8DCC6F836AEF}"/>
          </ac:spMkLst>
        </pc:spChg>
        <pc:picChg chg="mod ord modCrop">
          <ac:chgData name="Elisa Montgomery" userId="27c7975b-a88d-4562-a9db-3f6e7c266f2f" providerId="ADAL" clId="{B80D7459-9BEF-46B9-8F83-4423421DC25C}" dt="2023-10-23T21:03:48.337" v="572" actId="1076"/>
          <ac:picMkLst>
            <pc:docMk/>
            <pc:sldMk cId="1409676989" sldId="268"/>
            <ac:picMk id="9" creationId="{A16200A3-CB87-0229-958F-D0B62F4C7299}"/>
          </ac:picMkLst>
        </pc:picChg>
        <pc:picChg chg="del">
          <ac:chgData name="Elisa Montgomery" userId="27c7975b-a88d-4562-a9db-3f6e7c266f2f" providerId="ADAL" clId="{B80D7459-9BEF-46B9-8F83-4423421DC25C}" dt="2023-10-23T20:33:19.628" v="291" actId="700"/>
          <ac:picMkLst>
            <pc:docMk/>
            <pc:sldMk cId="1409676989" sldId="268"/>
            <ac:picMk id="15" creationId="{BD310164-D3A3-415E-9D94-5D21D9FB2F6C}"/>
          </ac:picMkLst>
        </pc:picChg>
        <pc:picChg chg="del">
          <ac:chgData name="Elisa Montgomery" userId="27c7975b-a88d-4562-a9db-3f6e7c266f2f" providerId="ADAL" clId="{B80D7459-9BEF-46B9-8F83-4423421DC25C}" dt="2023-10-23T20:33:19.628" v="291" actId="700"/>
          <ac:picMkLst>
            <pc:docMk/>
            <pc:sldMk cId="1409676989" sldId="268"/>
            <ac:picMk id="16" creationId="{BE586E08-18BF-4AB1-AB48-4005D567343E}"/>
          </ac:picMkLst>
        </pc:picChg>
        <pc:picChg chg="del">
          <ac:chgData name="Elisa Montgomery" userId="27c7975b-a88d-4562-a9db-3f6e7c266f2f" providerId="ADAL" clId="{B80D7459-9BEF-46B9-8F83-4423421DC25C}" dt="2023-10-23T20:33:19.628" v="291" actId="700"/>
          <ac:picMkLst>
            <pc:docMk/>
            <pc:sldMk cId="1409676989" sldId="268"/>
            <ac:picMk id="19" creationId="{3517A192-66A9-4297-9284-65580829ABF1}"/>
          </ac:picMkLst>
        </pc:picChg>
        <pc:picChg chg="del">
          <ac:chgData name="Elisa Montgomery" userId="27c7975b-a88d-4562-a9db-3f6e7c266f2f" providerId="ADAL" clId="{B80D7459-9BEF-46B9-8F83-4423421DC25C}" dt="2023-10-23T20:33:19.628" v="291" actId="700"/>
          <ac:picMkLst>
            <pc:docMk/>
            <pc:sldMk cId="1409676989" sldId="268"/>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6:57.456" v="614" actId="255"/>
        <pc:sldMkLst>
          <pc:docMk/>
          <pc:sldMk cId="340821531" sldId="269"/>
        </pc:sldMkLst>
        <pc:spChg chg="mod ord">
          <ac:chgData name="Elisa Montgomery" userId="27c7975b-a88d-4562-a9db-3f6e7c266f2f" providerId="ADAL" clId="{B80D7459-9BEF-46B9-8F83-4423421DC25C}" dt="2023-10-23T21:06:57.456" v="614" actId="255"/>
          <ac:spMkLst>
            <pc:docMk/>
            <pc:sldMk cId="340821531" sldId="269"/>
            <ac:spMk id="3" creationId="{8F5A3858-8B7E-0701-380C-87A605A2A416}"/>
          </ac:spMkLst>
        </pc:spChg>
        <pc:spChg chg="add del mod">
          <ac:chgData name="Elisa Montgomery" userId="27c7975b-a88d-4562-a9db-3f6e7c266f2f" providerId="ADAL" clId="{B80D7459-9BEF-46B9-8F83-4423421DC25C}" dt="2023-10-23T20:34:17.346" v="307" actId="478"/>
          <ac:spMkLst>
            <pc:docMk/>
            <pc:sldMk cId="340821531" sldId="269"/>
            <ac:spMk id="4" creationId="{EDAB400A-391E-7F0E-CBF3-212CEDF282E4}"/>
          </ac:spMkLst>
        </pc:spChg>
        <pc:spChg chg="del mod ord">
          <ac:chgData name="Elisa Montgomery" userId="27c7975b-a88d-4562-a9db-3f6e7c266f2f" providerId="ADAL" clId="{B80D7459-9BEF-46B9-8F83-4423421DC25C}" dt="2023-10-23T20:34:13.133" v="306" actId="478"/>
          <ac:spMkLst>
            <pc:docMk/>
            <pc:sldMk cId="340821531" sldId="269"/>
            <ac:spMk id="7" creationId="{97CB9532-7535-9906-7B07-AACC9DBB5D03}"/>
          </ac:spMkLst>
        </pc:spChg>
        <pc:spChg chg="del">
          <ac:chgData name="Elisa Montgomery" userId="27c7975b-a88d-4562-a9db-3f6e7c266f2f" providerId="ADAL" clId="{B80D7459-9BEF-46B9-8F83-4423421DC25C}" dt="2023-10-23T20:34:09.814" v="305" actId="700"/>
          <ac:spMkLst>
            <pc:docMk/>
            <pc:sldMk cId="340821531" sldId="269"/>
            <ac:spMk id="17" creationId="{4A497DBC-2692-42B4-A606-31024033F7C0}"/>
          </ac:spMkLst>
        </pc:spChg>
        <pc:spChg chg="del">
          <ac:chgData name="Elisa Montgomery" userId="27c7975b-a88d-4562-a9db-3f6e7c266f2f" providerId="ADAL" clId="{B80D7459-9BEF-46B9-8F83-4423421DC25C}" dt="2023-10-23T20:34:09.814" v="305" actId="700"/>
          <ac:spMkLst>
            <pc:docMk/>
            <pc:sldMk cId="340821531" sldId="269"/>
            <ac:spMk id="23" creationId="{633F040E-FA1C-4EDC-B925-7EFCB9582839}"/>
          </ac:spMkLst>
        </pc:spChg>
        <pc:spChg chg="del">
          <ac:chgData name="Elisa Montgomery" userId="27c7975b-a88d-4562-a9db-3f6e7c266f2f" providerId="ADAL" clId="{B80D7459-9BEF-46B9-8F83-4423421DC25C}" dt="2023-10-23T20:34:09.814" v="305" actId="700"/>
          <ac:spMkLst>
            <pc:docMk/>
            <pc:sldMk cId="340821531" sldId="269"/>
            <ac:spMk id="25" creationId="{80E952DA-6725-4791-96C0-E5F84D18DF36}"/>
          </ac:spMkLst>
        </pc:spChg>
        <pc:spChg chg="del">
          <ac:chgData name="Elisa Montgomery" userId="27c7975b-a88d-4562-a9db-3f6e7c266f2f" providerId="ADAL" clId="{B80D7459-9BEF-46B9-8F83-4423421DC25C}" dt="2023-10-23T20:34:09.814" v="305" actId="700"/>
          <ac:spMkLst>
            <pc:docMk/>
            <pc:sldMk cId="340821531" sldId="269"/>
            <ac:spMk id="27" creationId="{2BCF4264-F720-48C6-BCB1-8DCC6F836AEF}"/>
          </ac:spMkLst>
        </pc:spChg>
        <pc:picChg chg="mod ord">
          <ac:chgData name="Elisa Montgomery" userId="27c7975b-a88d-4562-a9db-3f6e7c266f2f" providerId="ADAL" clId="{B80D7459-9BEF-46B9-8F83-4423421DC25C}" dt="2023-10-23T21:02:45.555" v="568" actId="14861"/>
          <ac:picMkLst>
            <pc:docMk/>
            <pc:sldMk cId="340821531" sldId="269"/>
            <ac:picMk id="6" creationId="{BB05CE15-ECB0-34BD-0AFE-94E5B6126275}"/>
          </ac:picMkLst>
        </pc:picChg>
        <pc:picChg chg="del">
          <ac:chgData name="Elisa Montgomery" userId="27c7975b-a88d-4562-a9db-3f6e7c266f2f" providerId="ADAL" clId="{B80D7459-9BEF-46B9-8F83-4423421DC25C}" dt="2023-10-23T20:34:09.814" v="305" actId="700"/>
          <ac:picMkLst>
            <pc:docMk/>
            <pc:sldMk cId="340821531" sldId="269"/>
            <ac:picMk id="15" creationId="{BD310164-D3A3-415E-9D94-5D21D9FB2F6C}"/>
          </ac:picMkLst>
        </pc:picChg>
        <pc:picChg chg="del">
          <ac:chgData name="Elisa Montgomery" userId="27c7975b-a88d-4562-a9db-3f6e7c266f2f" providerId="ADAL" clId="{B80D7459-9BEF-46B9-8F83-4423421DC25C}" dt="2023-10-23T20:34:09.814" v="305" actId="700"/>
          <ac:picMkLst>
            <pc:docMk/>
            <pc:sldMk cId="340821531" sldId="269"/>
            <ac:picMk id="16" creationId="{BE586E08-18BF-4AB1-AB48-4005D567343E}"/>
          </ac:picMkLst>
        </pc:picChg>
        <pc:picChg chg="del">
          <ac:chgData name="Elisa Montgomery" userId="27c7975b-a88d-4562-a9db-3f6e7c266f2f" providerId="ADAL" clId="{B80D7459-9BEF-46B9-8F83-4423421DC25C}" dt="2023-10-23T20:34:09.814" v="305" actId="700"/>
          <ac:picMkLst>
            <pc:docMk/>
            <pc:sldMk cId="340821531" sldId="269"/>
            <ac:picMk id="19" creationId="{3517A192-66A9-4297-9284-65580829ABF1}"/>
          </ac:picMkLst>
        </pc:picChg>
        <pc:picChg chg="del">
          <ac:chgData name="Elisa Montgomery" userId="27c7975b-a88d-4562-a9db-3f6e7c266f2f" providerId="ADAL" clId="{B80D7459-9BEF-46B9-8F83-4423421DC25C}" dt="2023-10-23T20:34:09.814" v="305" actId="700"/>
          <ac:picMkLst>
            <pc:docMk/>
            <pc:sldMk cId="340821531" sldId="269"/>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6:51.898" v="613" actId="255"/>
        <pc:sldMkLst>
          <pc:docMk/>
          <pc:sldMk cId="2791471288" sldId="270"/>
        </pc:sldMkLst>
        <pc:spChg chg="mod ord">
          <ac:chgData name="Elisa Montgomery" userId="27c7975b-a88d-4562-a9db-3f6e7c266f2f" providerId="ADAL" clId="{B80D7459-9BEF-46B9-8F83-4423421DC25C}" dt="2023-10-23T21:06:51.898" v="613" actId="255"/>
          <ac:spMkLst>
            <pc:docMk/>
            <pc:sldMk cId="2791471288" sldId="270"/>
            <ac:spMk id="3" creationId="{8F5A3858-8B7E-0701-380C-87A605A2A416}"/>
          </ac:spMkLst>
        </pc:spChg>
        <pc:spChg chg="add del mod ord">
          <ac:chgData name="Elisa Montgomery" userId="27c7975b-a88d-4562-a9db-3f6e7c266f2f" providerId="ADAL" clId="{B80D7459-9BEF-46B9-8F83-4423421DC25C}" dt="2023-10-23T21:04:22.555" v="574" actId="27636"/>
          <ac:spMkLst>
            <pc:docMk/>
            <pc:sldMk cId="2791471288" sldId="270"/>
            <ac:spMk id="4" creationId="{EC27933D-5B0B-D087-C304-85FD5BC0CA71}"/>
          </ac:spMkLst>
        </pc:spChg>
        <pc:spChg chg="mod ord">
          <ac:chgData name="Elisa Montgomery" userId="27c7975b-a88d-4562-a9db-3f6e7c266f2f" providerId="ADAL" clId="{B80D7459-9BEF-46B9-8F83-4423421DC25C}" dt="2023-10-23T20:36:30.664" v="348" actId="27636"/>
          <ac:spMkLst>
            <pc:docMk/>
            <pc:sldMk cId="2791471288" sldId="270"/>
            <ac:spMk id="7" creationId="{97CB9532-7535-9906-7B07-AACC9DBB5D03}"/>
          </ac:spMkLst>
        </pc:spChg>
        <pc:spChg chg="add del">
          <ac:chgData name="Elisa Montgomery" userId="27c7975b-a88d-4562-a9db-3f6e7c266f2f" providerId="ADAL" clId="{B80D7459-9BEF-46B9-8F83-4423421DC25C}" dt="2023-10-23T20:35:49.399" v="329" actId="700"/>
          <ac:spMkLst>
            <pc:docMk/>
            <pc:sldMk cId="2791471288" sldId="270"/>
            <ac:spMk id="17" creationId="{4A497DBC-2692-42B4-A606-31024033F7C0}"/>
          </ac:spMkLst>
        </pc:spChg>
        <pc:spChg chg="add del">
          <ac:chgData name="Elisa Montgomery" userId="27c7975b-a88d-4562-a9db-3f6e7c266f2f" providerId="ADAL" clId="{B80D7459-9BEF-46B9-8F83-4423421DC25C}" dt="2023-10-23T20:35:49.399" v="329" actId="700"/>
          <ac:spMkLst>
            <pc:docMk/>
            <pc:sldMk cId="2791471288" sldId="270"/>
            <ac:spMk id="23" creationId="{633F040E-FA1C-4EDC-B925-7EFCB9582839}"/>
          </ac:spMkLst>
        </pc:spChg>
        <pc:spChg chg="add del">
          <ac:chgData name="Elisa Montgomery" userId="27c7975b-a88d-4562-a9db-3f6e7c266f2f" providerId="ADAL" clId="{B80D7459-9BEF-46B9-8F83-4423421DC25C}" dt="2023-10-23T20:35:49.399" v="329" actId="700"/>
          <ac:spMkLst>
            <pc:docMk/>
            <pc:sldMk cId="2791471288" sldId="270"/>
            <ac:spMk id="25" creationId="{80E952DA-6725-4791-96C0-E5F84D18DF36}"/>
          </ac:spMkLst>
        </pc:spChg>
        <pc:spChg chg="add del">
          <ac:chgData name="Elisa Montgomery" userId="27c7975b-a88d-4562-a9db-3f6e7c266f2f" providerId="ADAL" clId="{B80D7459-9BEF-46B9-8F83-4423421DC25C}" dt="2023-10-23T20:35:49.399" v="329" actId="700"/>
          <ac:spMkLst>
            <pc:docMk/>
            <pc:sldMk cId="2791471288" sldId="270"/>
            <ac:spMk id="27" creationId="{2BCF4264-F720-48C6-BCB1-8DCC6F836AEF}"/>
          </ac:spMkLst>
        </pc:spChg>
        <pc:picChg chg="add del">
          <ac:chgData name="Elisa Montgomery" userId="27c7975b-a88d-4562-a9db-3f6e7c266f2f" providerId="ADAL" clId="{B80D7459-9BEF-46B9-8F83-4423421DC25C}" dt="2023-10-23T20:35:49.399" v="329" actId="700"/>
          <ac:picMkLst>
            <pc:docMk/>
            <pc:sldMk cId="2791471288" sldId="270"/>
            <ac:picMk id="15" creationId="{BD310164-D3A3-415E-9D94-5D21D9FB2F6C}"/>
          </ac:picMkLst>
        </pc:picChg>
        <pc:picChg chg="add del">
          <ac:chgData name="Elisa Montgomery" userId="27c7975b-a88d-4562-a9db-3f6e7c266f2f" providerId="ADAL" clId="{B80D7459-9BEF-46B9-8F83-4423421DC25C}" dt="2023-10-23T20:35:49.399" v="329" actId="700"/>
          <ac:picMkLst>
            <pc:docMk/>
            <pc:sldMk cId="2791471288" sldId="270"/>
            <ac:picMk id="16" creationId="{BE586E08-18BF-4AB1-AB48-4005D567343E}"/>
          </ac:picMkLst>
        </pc:picChg>
        <pc:picChg chg="add del">
          <ac:chgData name="Elisa Montgomery" userId="27c7975b-a88d-4562-a9db-3f6e7c266f2f" providerId="ADAL" clId="{B80D7459-9BEF-46B9-8F83-4423421DC25C}" dt="2023-10-23T20:35:49.399" v="329" actId="700"/>
          <ac:picMkLst>
            <pc:docMk/>
            <pc:sldMk cId="2791471288" sldId="270"/>
            <ac:picMk id="19" creationId="{3517A192-66A9-4297-9284-65580829ABF1}"/>
          </ac:picMkLst>
        </pc:picChg>
        <pc:picChg chg="add del">
          <ac:chgData name="Elisa Montgomery" userId="27c7975b-a88d-4562-a9db-3f6e7c266f2f" providerId="ADAL" clId="{B80D7459-9BEF-46B9-8F83-4423421DC25C}" dt="2023-10-23T20:35:49.399" v="329" actId="700"/>
          <ac:picMkLst>
            <pc:docMk/>
            <pc:sldMk cId="2791471288" sldId="270"/>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6:46.287" v="612" actId="255"/>
        <pc:sldMkLst>
          <pc:docMk/>
          <pc:sldMk cId="1700744339" sldId="271"/>
        </pc:sldMkLst>
        <pc:spChg chg="mod ord">
          <ac:chgData name="Elisa Montgomery" userId="27c7975b-a88d-4562-a9db-3f6e7c266f2f" providerId="ADAL" clId="{B80D7459-9BEF-46B9-8F83-4423421DC25C}" dt="2023-10-23T21:06:46.287" v="612" actId="255"/>
          <ac:spMkLst>
            <pc:docMk/>
            <pc:sldMk cId="1700744339" sldId="271"/>
            <ac:spMk id="3" creationId="{8F5A3858-8B7E-0701-380C-87A605A2A416}"/>
          </ac:spMkLst>
        </pc:spChg>
        <pc:spChg chg="mod ord">
          <ac:chgData name="Elisa Montgomery" userId="27c7975b-a88d-4562-a9db-3f6e7c266f2f" providerId="ADAL" clId="{B80D7459-9BEF-46B9-8F83-4423421DC25C}" dt="2023-10-23T21:04:33.726" v="577" actId="27636"/>
          <ac:spMkLst>
            <pc:docMk/>
            <pc:sldMk cId="1700744339" sldId="271"/>
            <ac:spMk id="4" creationId="{EC27933D-5B0B-D087-C304-85FD5BC0CA71}"/>
          </ac:spMkLst>
        </pc:spChg>
        <pc:spChg chg="add del mod">
          <ac:chgData name="Elisa Montgomery" userId="27c7975b-a88d-4562-a9db-3f6e7c266f2f" providerId="ADAL" clId="{B80D7459-9BEF-46B9-8F83-4423421DC25C}" dt="2023-10-23T20:36:41.114" v="350" actId="478"/>
          <ac:spMkLst>
            <pc:docMk/>
            <pc:sldMk cId="1700744339" sldId="271"/>
            <ac:spMk id="6" creationId="{26B4CFAF-9DE8-5CE0-857D-1E48FDF66C70}"/>
          </ac:spMkLst>
        </pc:spChg>
        <pc:spChg chg="del">
          <ac:chgData name="Elisa Montgomery" userId="27c7975b-a88d-4562-a9db-3f6e7c266f2f" providerId="ADAL" clId="{B80D7459-9BEF-46B9-8F83-4423421DC25C}" dt="2023-10-23T20:36:37.033" v="349" actId="478"/>
          <ac:spMkLst>
            <pc:docMk/>
            <pc:sldMk cId="1700744339" sldId="271"/>
            <ac:spMk id="7" creationId="{97CB9532-7535-9906-7B07-AACC9DBB5D03}"/>
          </ac:spMkLst>
        </pc:spChg>
        <pc:spChg chg="del">
          <ac:chgData name="Elisa Montgomery" userId="27c7975b-a88d-4562-a9db-3f6e7c266f2f" providerId="ADAL" clId="{B80D7459-9BEF-46B9-8F83-4423421DC25C}" dt="2023-10-23T20:36:45.870" v="351" actId="700"/>
          <ac:spMkLst>
            <pc:docMk/>
            <pc:sldMk cId="1700744339" sldId="271"/>
            <ac:spMk id="17" creationId="{4A497DBC-2692-42B4-A606-31024033F7C0}"/>
          </ac:spMkLst>
        </pc:spChg>
        <pc:spChg chg="del">
          <ac:chgData name="Elisa Montgomery" userId="27c7975b-a88d-4562-a9db-3f6e7c266f2f" providerId="ADAL" clId="{B80D7459-9BEF-46B9-8F83-4423421DC25C}" dt="2023-10-23T20:36:45.870" v="351" actId="700"/>
          <ac:spMkLst>
            <pc:docMk/>
            <pc:sldMk cId="1700744339" sldId="271"/>
            <ac:spMk id="23" creationId="{633F040E-FA1C-4EDC-B925-7EFCB9582839}"/>
          </ac:spMkLst>
        </pc:spChg>
        <pc:spChg chg="del">
          <ac:chgData name="Elisa Montgomery" userId="27c7975b-a88d-4562-a9db-3f6e7c266f2f" providerId="ADAL" clId="{B80D7459-9BEF-46B9-8F83-4423421DC25C}" dt="2023-10-23T20:36:45.870" v="351" actId="700"/>
          <ac:spMkLst>
            <pc:docMk/>
            <pc:sldMk cId="1700744339" sldId="271"/>
            <ac:spMk id="25" creationId="{80E952DA-6725-4791-96C0-E5F84D18DF36}"/>
          </ac:spMkLst>
        </pc:spChg>
        <pc:spChg chg="del">
          <ac:chgData name="Elisa Montgomery" userId="27c7975b-a88d-4562-a9db-3f6e7c266f2f" providerId="ADAL" clId="{B80D7459-9BEF-46B9-8F83-4423421DC25C}" dt="2023-10-23T20:36:45.870" v="351" actId="700"/>
          <ac:spMkLst>
            <pc:docMk/>
            <pc:sldMk cId="1700744339" sldId="271"/>
            <ac:spMk id="27" creationId="{2BCF4264-F720-48C6-BCB1-8DCC6F836AEF}"/>
          </ac:spMkLst>
        </pc:spChg>
        <pc:picChg chg="del">
          <ac:chgData name="Elisa Montgomery" userId="27c7975b-a88d-4562-a9db-3f6e7c266f2f" providerId="ADAL" clId="{B80D7459-9BEF-46B9-8F83-4423421DC25C}" dt="2023-10-23T20:36:45.870" v="351" actId="700"/>
          <ac:picMkLst>
            <pc:docMk/>
            <pc:sldMk cId="1700744339" sldId="271"/>
            <ac:picMk id="15" creationId="{BD310164-D3A3-415E-9D94-5D21D9FB2F6C}"/>
          </ac:picMkLst>
        </pc:picChg>
        <pc:picChg chg="del">
          <ac:chgData name="Elisa Montgomery" userId="27c7975b-a88d-4562-a9db-3f6e7c266f2f" providerId="ADAL" clId="{B80D7459-9BEF-46B9-8F83-4423421DC25C}" dt="2023-10-23T20:36:45.870" v="351" actId="700"/>
          <ac:picMkLst>
            <pc:docMk/>
            <pc:sldMk cId="1700744339" sldId="271"/>
            <ac:picMk id="16" creationId="{BE586E08-18BF-4AB1-AB48-4005D567343E}"/>
          </ac:picMkLst>
        </pc:picChg>
        <pc:picChg chg="del">
          <ac:chgData name="Elisa Montgomery" userId="27c7975b-a88d-4562-a9db-3f6e7c266f2f" providerId="ADAL" clId="{B80D7459-9BEF-46B9-8F83-4423421DC25C}" dt="2023-10-23T20:36:45.870" v="351" actId="700"/>
          <ac:picMkLst>
            <pc:docMk/>
            <pc:sldMk cId="1700744339" sldId="271"/>
            <ac:picMk id="19" creationId="{3517A192-66A9-4297-9284-65580829ABF1}"/>
          </ac:picMkLst>
        </pc:picChg>
        <pc:picChg chg="del">
          <ac:chgData name="Elisa Montgomery" userId="27c7975b-a88d-4562-a9db-3f6e7c266f2f" providerId="ADAL" clId="{B80D7459-9BEF-46B9-8F83-4423421DC25C}" dt="2023-10-23T20:36:45.870" v="351" actId="700"/>
          <ac:picMkLst>
            <pc:docMk/>
            <pc:sldMk cId="1700744339" sldId="271"/>
            <ac:picMk id="21" creationId="{130825ED-0133-430D-BBBB-50B6F5228448}"/>
          </ac:picMkLst>
        </pc:picChg>
      </pc:sldChg>
      <pc:sldChg chg="addSp delSp modSp mod modClrScheme delDesignElem chgLayout">
        <pc:chgData name="Elisa Montgomery" userId="27c7975b-a88d-4562-a9db-3f6e7c266f2f" providerId="ADAL" clId="{B80D7459-9BEF-46B9-8F83-4423421DC25C}" dt="2023-10-23T21:06:38.730" v="611" actId="255"/>
        <pc:sldMkLst>
          <pc:docMk/>
          <pc:sldMk cId="4150966888" sldId="272"/>
        </pc:sldMkLst>
        <pc:spChg chg="add del mod ord">
          <ac:chgData name="Elisa Montgomery" userId="27c7975b-a88d-4562-a9db-3f6e7c266f2f" providerId="ADAL" clId="{B80D7459-9BEF-46B9-8F83-4423421DC25C}" dt="2023-10-23T21:04:43.425" v="581" actId="700"/>
          <ac:spMkLst>
            <pc:docMk/>
            <pc:sldMk cId="4150966888" sldId="272"/>
            <ac:spMk id="2" creationId="{C269032C-6CB5-2691-12CC-762CD12ADDB6}"/>
          </ac:spMkLst>
        </pc:spChg>
        <pc:spChg chg="mod ord">
          <ac:chgData name="Elisa Montgomery" userId="27c7975b-a88d-4562-a9db-3f6e7c266f2f" providerId="ADAL" clId="{B80D7459-9BEF-46B9-8F83-4423421DC25C}" dt="2023-10-23T21:06:38.730" v="611" actId="255"/>
          <ac:spMkLst>
            <pc:docMk/>
            <pc:sldMk cId="4150966888" sldId="272"/>
            <ac:spMk id="3" creationId="{8F5A3858-8B7E-0701-380C-87A605A2A416}"/>
          </ac:spMkLst>
        </pc:spChg>
        <pc:spChg chg="mod ord">
          <ac:chgData name="Elisa Montgomery" userId="27c7975b-a88d-4562-a9db-3f6e7c266f2f" providerId="ADAL" clId="{B80D7459-9BEF-46B9-8F83-4423421DC25C}" dt="2023-10-23T21:04:43.457" v="582" actId="27636"/>
          <ac:spMkLst>
            <pc:docMk/>
            <pc:sldMk cId="4150966888" sldId="272"/>
            <ac:spMk id="4" creationId="{EC27933D-5B0B-D087-C304-85FD5BC0CA71}"/>
          </ac:spMkLst>
        </pc:spChg>
        <pc:spChg chg="del">
          <ac:chgData name="Elisa Montgomery" userId="27c7975b-a88d-4562-a9db-3f6e7c266f2f" providerId="ADAL" clId="{B80D7459-9BEF-46B9-8F83-4423421DC25C}" dt="2023-10-23T21:04:39.428" v="578" actId="700"/>
          <ac:spMkLst>
            <pc:docMk/>
            <pc:sldMk cId="4150966888" sldId="272"/>
            <ac:spMk id="17" creationId="{4A497DBC-2692-42B4-A606-31024033F7C0}"/>
          </ac:spMkLst>
        </pc:spChg>
        <pc:spChg chg="del">
          <ac:chgData name="Elisa Montgomery" userId="27c7975b-a88d-4562-a9db-3f6e7c266f2f" providerId="ADAL" clId="{B80D7459-9BEF-46B9-8F83-4423421DC25C}" dt="2023-10-23T21:04:39.428" v="578" actId="700"/>
          <ac:spMkLst>
            <pc:docMk/>
            <pc:sldMk cId="4150966888" sldId="272"/>
            <ac:spMk id="23" creationId="{633F040E-FA1C-4EDC-B925-7EFCB9582839}"/>
          </ac:spMkLst>
        </pc:spChg>
        <pc:spChg chg="del">
          <ac:chgData name="Elisa Montgomery" userId="27c7975b-a88d-4562-a9db-3f6e7c266f2f" providerId="ADAL" clId="{B80D7459-9BEF-46B9-8F83-4423421DC25C}" dt="2023-10-23T21:04:39.428" v="578" actId="700"/>
          <ac:spMkLst>
            <pc:docMk/>
            <pc:sldMk cId="4150966888" sldId="272"/>
            <ac:spMk id="25" creationId="{80E952DA-6725-4791-96C0-E5F84D18DF36}"/>
          </ac:spMkLst>
        </pc:spChg>
        <pc:spChg chg="del">
          <ac:chgData name="Elisa Montgomery" userId="27c7975b-a88d-4562-a9db-3f6e7c266f2f" providerId="ADAL" clId="{B80D7459-9BEF-46B9-8F83-4423421DC25C}" dt="2023-10-23T21:04:39.428" v="578" actId="700"/>
          <ac:spMkLst>
            <pc:docMk/>
            <pc:sldMk cId="4150966888" sldId="272"/>
            <ac:spMk id="27" creationId="{2BCF4264-F720-48C6-BCB1-8DCC6F836AEF}"/>
          </ac:spMkLst>
        </pc:spChg>
        <pc:picChg chg="del">
          <ac:chgData name="Elisa Montgomery" userId="27c7975b-a88d-4562-a9db-3f6e7c266f2f" providerId="ADAL" clId="{B80D7459-9BEF-46B9-8F83-4423421DC25C}" dt="2023-10-23T21:04:39.428" v="578" actId="700"/>
          <ac:picMkLst>
            <pc:docMk/>
            <pc:sldMk cId="4150966888" sldId="272"/>
            <ac:picMk id="15" creationId="{BD310164-D3A3-415E-9D94-5D21D9FB2F6C}"/>
          </ac:picMkLst>
        </pc:picChg>
        <pc:picChg chg="del">
          <ac:chgData name="Elisa Montgomery" userId="27c7975b-a88d-4562-a9db-3f6e7c266f2f" providerId="ADAL" clId="{B80D7459-9BEF-46B9-8F83-4423421DC25C}" dt="2023-10-23T21:04:39.428" v="578" actId="700"/>
          <ac:picMkLst>
            <pc:docMk/>
            <pc:sldMk cId="4150966888" sldId="272"/>
            <ac:picMk id="16" creationId="{BE586E08-18BF-4AB1-AB48-4005D567343E}"/>
          </ac:picMkLst>
        </pc:picChg>
        <pc:picChg chg="del">
          <ac:chgData name="Elisa Montgomery" userId="27c7975b-a88d-4562-a9db-3f6e7c266f2f" providerId="ADAL" clId="{B80D7459-9BEF-46B9-8F83-4423421DC25C}" dt="2023-10-23T21:04:39.428" v="578" actId="700"/>
          <ac:picMkLst>
            <pc:docMk/>
            <pc:sldMk cId="4150966888" sldId="272"/>
            <ac:picMk id="19" creationId="{3517A192-66A9-4297-9284-65580829ABF1}"/>
          </ac:picMkLst>
        </pc:picChg>
        <pc:picChg chg="del">
          <ac:chgData name="Elisa Montgomery" userId="27c7975b-a88d-4562-a9db-3f6e7c266f2f" providerId="ADAL" clId="{B80D7459-9BEF-46B9-8F83-4423421DC25C}" dt="2023-10-23T21:04:39.428" v="578" actId="700"/>
          <ac:picMkLst>
            <pc:docMk/>
            <pc:sldMk cId="4150966888" sldId="272"/>
            <ac:picMk id="21" creationId="{130825ED-0133-430D-BBBB-50B6F5228448}"/>
          </ac:picMkLst>
        </pc:picChg>
      </pc:sldChg>
      <pc:sldChg chg="addSp delSp modSp mod">
        <pc:chgData name="Elisa Montgomery" userId="27c7975b-a88d-4562-a9db-3f6e7c266f2f" providerId="ADAL" clId="{B80D7459-9BEF-46B9-8F83-4423421DC25C}" dt="2023-10-23T21:20:15.258" v="747" actId="14861"/>
        <pc:sldMkLst>
          <pc:docMk/>
          <pc:sldMk cId="3606079373" sldId="273"/>
        </pc:sldMkLst>
        <pc:spChg chg="add mod ord">
          <ac:chgData name="Elisa Montgomery" userId="27c7975b-a88d-4562-a9db-3f6e7c266f2f" providerId="ADAL" clId="{B80D7459-9BEF-46B9-8F83-4423421DC25C}" dt="2023-10-23T21:08:48.511" v="629" actId="14100"/>
          <ac:spMkLst>
            <pc:docMk/>
            <pc:sldMk cId="3606079373" sldId="273"/>
            <ac:spMk id="2" creationId="{6EAD6E9D-0F47-A995-49C1-0D31690F9FA9}"/>
          </ac:spMkLst>
        </pc:spChg>
        <pc:spChg chg="mod modVis">
          <ac:chgData name="Elisa Montgomery" userId="27c7975b-a88d-4562-a9db-3f6e7c266f2f" providerId="ADAL" clId="{B80D7459-9BEF-46B9-8F83-4423421DC25C}" dt="2023-10-23T21:06:19.635" v="610" actId="14429"/>
          <ac:spMkLst>
            <pc:docMk/>
            <pc:sldMk cId="3606079373" sldId="273"/>
            <ac:spMk id="3" creationId="{8F5A3858-8B7E-0701-380C-87A605A2A416}"/>
          </ac:spMkLst>
        </pc:spChg>
        <pc:spChg chg="mod modVis">
          <ac:chgData name="Elisa Montgomery" userId="27c7975b-a88d-4562-a9db-3f6e7c266f2f" providerId="ADAL" clId="{B80D7459-9BEF-46B9-8F83-4423421DC25C}" dt="2023-10-23T21:06:03.934" v="594" actId="14429"/>
          <ac:spMkLst>
            <pc:docMk/>
            <pc:sldMk cId="3606079373" sldId="273"/>
            <ac:spMk id="4" creationId="{EC27933D-5B0B-D087-C304-85FD5BC0CA71}"/>
          </ac:spMkLst>
        </pc:spChg>
        <pc:spChg chg="add mod">
          <ac:chgData name="Elisa Montgomery" userId="27c7975b-a88d-4562-a9db-3f6e7c266f2f" providerId="ADAL" clId="{B80D7459-9BEF-46B9-8F83-4423421DC25C}" dt="2023-10-23T21:15:29.839" v="719" actId="14100"/>
          <ac:spMkLst>
            <pc:docMk/>
            <pc:sldMk cId="3606079373" sldId="273"/>
            <ac:spMk id="6" creationId="{D6C512DE-99E8-E283-2C99-74FCFC2817CE}"/>
          </ac:spMkLst>
        </pc:spChg>
        <pc:spChg chg="add del mod">
          <ac:chgData name="Elisa Montgomery" userId="27c7975b-a88d-4562-a9db-3f6e7c266f2f" providerId="ADAL" clId="{B80D7459-9BEF-46B9-8F83-4423421DC25C}" dt="2023-10-23T21:14:17.736" v="706" actId="478"/>
          <ac:spMkLst>
            <pc:docMk/>
            <pc:sldMk cId="3606079373" sldId="273"/>
            <ac:spMk id="7" creationId="{FAD5673A-B510-11F7-9DFC-6E275D82ACE4}"/>
          </ac:spMkLst>
        </pc:spChg>
        <pc:spChg chg="add mod">
          <ac:chgData name="Elisa Montgomery" userId="27c7975b-a88d-4562-a9db-3f6e7c266f2f" providerId="ADAL" clId="{B80D7459-9BEF-46B9-8F83-4423421DC25C}" dt="2023-10-23T21:18:38.106" v="742" actId="14100"/>
          <ac:spMkLst>
            <pc:docMk/>
            <pc:sldMk cId="3606079373" sldId="273"/>
            <ac:spMk id="8" creationId="{02779814-B9A6-B4CD-6D47-163918AABCC3}"/>
          </ac:spMkLst>
        </pc:spChg>
        <pc:spChg chg="add mod">
          <ac:chgData name="Elisa Montgomery" userId="27c7975b-a88d-4562-a9db-3f6e7c266f2f" providerId="ADAL" clId="{B80D7459-9BEF-46B9-8F83-4423421DC25C}" dt="2023-10-23T21:14:31.969" v="709" actId="1076"/>
          <ac:spMkLst>
            <pc:docMk/>
            <pc:sldMk cId="3606079373" sldId="273"/>
            <ac:spMk id="9" creationId="{C7FD7A47-0DC1-56A0-0C02-CFB9131268CC}"/>
          </ac:spMkLst>
        </pc:spChg>
        <pc:spChg chg="add mod">
          <ac:chgData name="Elisa Montgomery" userId="27c7975b-a88d-4562-a9db-3f6e7c266f2f" providerId="ADAL" clId="{B80D7459-9BEF-46B9-8F83-4423421DC25C}" dt="2023-10-23T21:19:19.465" v="743"/>
          <ac:spMkLst>
            <pc:docMk/>
            <pc:sldMk cId="3606079373" sldId="273"/>
            <ac:spMk id="10" creationId="{C4442D93-28C4-DA3B-2681-5C7EAABBAE30}"/>
          </ac:spMkLst>
        </pc:spChg>
        <pc:spChg chg="mod modVis">
          <ac:chgData name="Elisa Montgomery" userId="27c7975b-a88d-4562-a9db-3f6e7c266f2f" providerId="ADAL" clId="{B80D7459-9BEF-46B9-8F83-4423421DC25C}" dt="2023-10-23T21:06:14.813" v="603" actId="14430"/>
          <ac:spMkLst>
            <pc:docMk/>
            <pc:sldMk cId="3606079373" sldId="273"/>
            <ac:spMk id="36" creationId="{4AC0CD9D-7610-4620-93B4-798CCD9AB581}"/>
          </ac:spMkLst>
        </pc:spChg>
        <pc:spChg chg="mod modVis">
          <ac:chgData name="Elisa Montgomery" userId="27c7975b-a88d-4562-a9db-3f6e7c266f2f" providerId="ADAL" clId="{B80D7459-9BEF-46B9-8F83-4423421DC25C}" dt="2023-10-23T21:06:16.914" v="606" actId="14430"/>
          <ac:spMkLst>
            <pc:docMk/>
            <pc:sldMk cId="3606079373" sldId="273"/>
            <ac:spMk id="42" creationId="{DE4D62F9-188E-4530-84C2-24BDEE4BEB82}"/>
          </ac:spMkLst>
        </pc:spChg>
        <pc:spChg chg="mod modVis">
          <ac:chgData name="Elisa Montgomery" userId="27c7975b-a88d-4562-a9db-3f6e7c266f2f" providerId="ADAL" clId="{B80D7459-9BEF-46B9-8F83-4423421DC25C}" dt="2023-10-23T21:06:18.447" v="608" actId="14429"/>
          <ac:spMkLst>
            <pc:docMk/>
            <pc:sldMk cId="3606079373" sldId="273"/>
            <ac:spMk id="44" creationId="{144A11D1-6963-485E-86DE-760B07434307}"/>
          </ac:spMkLst>
        </pc:spChg>
        <pc:spChg chg="mod modVis">
          <ac:chgData name="Elisa Montgomery" userId="27c7975b-a88d-4562-a9db-3f6e7c266f2f" providerId="ADAL" clId="{B80D7459-9BEF-46B9-8F83-4423421DC25C}" dt="2023-10-23T21:06:07.474" v="596" actId="14430"/>
          <ac:spMkLst>
            <pc:docMk/>
            <pc:sldMk cId="3606079373" sldId="273"/>
            <ac:spMk id="46" creationId="{93BDF132-E4EF-4CB3-9A12-1EB75E159A5B}"/>
          </ac:spMkLst>
        </pc:spChg>
        <pc:spChg chg="mod modVis">
          <ac:chgData name="Elisa Montgomery" userId="27c7975b-a88d-4562-a9db-3f6e7c266f2f" providerId="ADAL" clId="{B80D7459-9BEF-46B9-8F83-4423421DC25C}" dt="2023-10-23T21:06:05.133" v="595" actId="14430"/>
          <ac:spMkLst>
            <pc:docMk/>
            <pc:sldMk cId="3606079373" sldId="273"/>
            <ac:spMk id="48" creationId="{F8486D32-0A56-4407-A9D1-7AFC169465F2}"/>
          </ac:spMkLst>
        </pc:spChg>
        <pc:spChg chg="mod modVis">
          <ac:chgData name="Elisa Montgomery" userId="27c7975b-a88d-4562-a9db-3f6e7c266f2f" providerId="ADAL" clId="{B80D7459-9BEF-46B9-8F83-4423421DC25C}" dt="2023-10-23T21:05:00.523" v="583" actId="14430"/>
          <ac:spMkLst>
            <pc:docMk/>
            <pc:sldMk cId="3606079373" sldId="273"/>
            <ac:spMk id="50" creationId="{B73FE0C2-11C7-466D-B4BA-0330484CD53D}"/>
          </ac:spMkLst>
        </pc:spChg>
        <pc:picChg chg="mod modVis">
          <ac:chgData name="Elisa Montgomery" userId="27c7975b-a88d-4562-a9db-3f6e7c266f2f" providerId="ADAL" clId="{B80D7459-9BEF-46B9-8F83-4423421DC25C}" dt="2023-10-23T21:06:01.801" v="592" actId="14429"/>
          <ac:picMkLst>
            <pc:docMk/>
            <pc:sldMk cId="3606079373" sldId="273"/>
            <ac:picMk id="5" creationId="{E37A0F1C-F49C-71E8-C3ED-A1F18EB20CF0}"/>
          </ac:picMkLst>
        </pc:picChg>
        <pc:picChg chg="mod ord modVis">
          <ac:chgData name="Elisa Montgomery" userId="27c7975b-a88d-4562-a9db-3f6e7c266f2f" providerId="ADAL" clId="{B80D7459-9BEF-46B9-8F83-4423421DC25C}" dt="2023-10-23T21:20:15.258" v="747" actId="14861"/>
          <ac:picMkLst>
            <pc:docMk/>
            <pc:sldMk cId="3606079373" sldId="273"/>
            <ac:picMk id="11" creationId="{8F44C745-7354-7008-74A9-7982ABD0007E}"/>
          </ac:picMkLst>
        </pc:picChg>
        <pc:picChg chg="mod modVis">
          <ac:chgData name="Elisa Montgomery" userId="27c7975b-a88d-4562-a9db-3f6e7c266f2f" providerId="ADAL" clId="{B80D7459-9BEF-46B9-8F83-4423421DC25C}" dt="2023-10-23T21:06:15.671" v="605" actId="14430"/>
          <ac:picMkLst>
            <pc:docMk/>
            <pc:sldMk cId="3606079373" sldId="273"/>
            <ac:picMk id="32" creationId="{41B68C77-138E-4BF7-A276-BD0C78A4219F}"/>
          </ac:picMkLst>
        </pc:picChg>
        <pc:picChg chg="mod modVis">
          <ac:chgData name="Elisa Montgomery" userId="27c7975b-a88d-4562-a9db-3f6e7c266f2f" providerId="ADAL" clId="{B80D7459-9BEF-46B9-8F83-4423421DC25C}" dt="2023-10-23T21:06:15.258" v="604" actId="14430"/>
          <ac:picMkLst>
            <pc:docMk/>
            <pc:sldMk cId="3606079373" sldId="273"/>
            <ac:picMk id="34" creationId="{7C268552-D473-46ED-B1B8-422042C4DEF1}"/>
          </ac:picMkLst>
        </pc:picChg>
        <pc:picChg chg="mod modVis">
          <ac:chgData name="Elisa Montgomery" userId="27c7975b-a88d-4562-a9db-3f6e7c266f2f" providerId="ADAL" clId="{B80D7459-9BEF-46B9-8F83-4423421DC25C}" dt="2023-10-23T21:06:14.184" v="602" actId="14430"/>
          <ac:picMkLst>
            <pc:docMk/>
            <pc:sldMk cId="3606079373" sldId="273"/>
            <ac:picMk id="38" creationId="{B9238B3E-24AA-439A-B527-6C5DF6D72145}"/>
          </ac:picMkLst>
        </pc:picChg>
        <pc:picChg chg="mod modVis">
          <ac:chgData name="Elisa Montgomery" userId="27c7975b-a88d-4562-a9db-3f6e7c266f2f" providerId="ADAL" clId="{B80D7459-9BEF-46B9-8F83-4423421DC25C}" dt="2023-10-23T21:06:13.588" v="601" actId="14430"/>
          <ac:picMkLst>
            <pc:docMk/>
            <pc:sldMk cId="3606079373" sldId="273"/>
            <ac:picMk id="40" creationId="{69F01145-BEA3-4CBF-AA21-10077B948CA8}"/>
          </ac:picMkLst>
        </pc:picChg>
      </pc:sldChg>
      <pc:sldChg chg="addSp delSp modSp mod modClrScheme delDesignElem chgLayout">
        <pc:chgData name="Elisa Montgomery" userId="27c7975b-a88d-4562-a9db-3f6e7c266f2f" providerId="ADAL" clId="{B80D7459-9BEF-46B9-8F83-4423421DC25C}" dt="2023-10-23T21:12:10.911" v="680" actId="14100"/>
        <pc:sldMkLst>
          <pc:docMk/>
          <pc:sldMk cId="3463479374" sldId="274"/>
        </pc:sldMkLst>
        <pc:spChg chg="mod ord">
          <ac:chgData name="Elisa Montgomery" userId="27c7975b-a88d-4562-a9db-3f6e7c266f2f" providerId="ADAL" clId="{B80D7459-9BEF-46B9-8F83-4423421DC25C}" dt="2023-10-23T21:10:40.687" v="659" actId="700"/>
          <ac:spMkLst>
            <pc:docMk/>
            <pc:sldMk cId="3463479374" sldId="274"/>
            <ac:spMk id="3" creationId="{8F5A3858-8B7E-0701-380C-87A605A2A416}"/>
          </ac:spMkLst>
        </pc:spChg>
        <pc:spChg chg="mod ord">
          <ac:chgData name="Elisa Montgomery" userId="27c7975b-a88d-4562-a9db-3f6e7c266f2f" providerId="ADAL" clId="{B80D7459-9BEF-46B9-8F83-4423421DC25C}" dt="2023-10-23T21:12:10.911" v="680" actId="14100"/>
          <ac:spMkLst>
            <pc:docMk/>
            <pc:sldMk cId="3463479374" sldId="274"/>
            <ac:spMk id="4" creationId="{EC27933D-5B0B-D087-C304-85FD5BC0CA71}"/>
          </ac:spMkLst>
        </pc:spChg>
        <pc:spChg chg="add del">
          <ac:chgData name="Elisa Montgomery" userId="27c7975b-a88d-4562-a9db-3f6e7c266f2f" providerId="ADAL" clId="{B80D7459-9BEF-46B9-8F83-4423421DC25C}" dt="2023-10-23T21:10:07.373" v="657" actId="700"/>
          <ac:spMkLst>
            <pc:docMk/>
            <pc:sldMk cId="3463479374" sldId="274"/>
            <ac:spMk id="17" creationId="{4A497DBC-2692-42B4-A606-31024033F7C0}"/>
          </ac:spMkLst>
        </pc:spChg>
        <pc:spChg chg="add del mod modVis">
          <ac:chgData name="Elisa Montgomery" userId="27c7975b-a88d-4562-a9db-3f6e7c266f2f" providerId="ADAL" clId="{B80D7459-9BEF-46B9-8F83-4423421DC25C}" dt="2023-10-23T21:10:07.373" v="657" actId="700"/>
          <ac:spMkLst>
            <pc:docMk/>
            <pc:sldMk cId="3463479374" sldId="274"/>
            <ac:spMk id="23" creationId="{633F040E-FA1C-4EDC-B925-7EFCB9582839}"/>
          </ac:spMkLst>
        </pc:spChg>
        <pc:spChg chg="add del">
          <ac:chgData name="Elisa Montgomery" userId="27c7975b-a88d-4562-a9db-3f6e7c266f2f" providerId="ADAL" clId="{B80D7459-9BEF-46B9-8F83-4423421DC25C}" dt="2023-10-23T21:10:07.373" v="657" actId="700"/>
          <ac:spMkLst>
            <pc:docMk/>
            <pc:sldMk cId="3463479374" sldId="274"/>
            <ac:spMk id="25" creationId="{80E952DA-6725-4791-96C0-E5F84D18DF36}"/>
          </ac:spMkLst>
        </pc:spChg>
        <pc:spChg chg="add del">
          <ac:chgData name="Elisa Montgomery" userId="27c7975b-a88d-4562-a9db-3f6e7c266f2f" providerId="ADAL" clId="{B80D7459-9BEF-46B9-8F83-4423421DC25C}" dt="2023-10-23T21:10:07.373" v="657" actId="700"/>
          <ac:spMkLst>
            <pc:docMk/>
            <pc:sldMk cId="3463479374" sldId="274"/>
            <ac:spMk id="27" creationId="{2BCF4264-F720-48C6-BCB1-8DCC6F836AEF}"/>
          </ac:spMkLst>
        </pc:spChg>
        <pc:picChg chg="mod ord">
          <ac:chgData name="Elisa Montgomery" userId="27c7975b-a88d-4562-a9db-3f6e7c266f2f" providerId="ADAL" clId="{B80D7459-9BEF-46B9-8F83-4423421DC25C}" dt="2023-10-23T21:11:59.575" v="676" actId="14861"/>
          <ac:picMkLst>
            <pc:docMk/>
            <pc:sldMk cId="3463479374" sldId="274"/>
            <ac:picMk id="9" creationId="{33FA5BC4-9273-C81C-F3E8-8DC409D30276}"/>
          </ac:picMkLst>
        </pc:picChg>
        <pc:picChg chg="add del">
          <ac:chgData name="Elisa Montgomery" userId="27c7975b-a88d-4562-a9db-3f6e7c266f2f" providerId="ADAL" clId="{B80D7459-9BEF-46B9-8F83-4423421DC25C}" dt="2023-10-23T21:10:07.373" v="657" actId="700"/>
          <ac:picMkLst>
            <pc:docMk/>
            <pc:sldMk cId="3463479374" sldId="274"/>
            <ac:picMk id="15" creationId="{BD310164-D3A3-415E-9D94-5D21D9FB2F6C}"/>
          </ac:picMkLst>
        </pc:picChg>
        <pc:picChg chg="add del">
          <ac:chgData name="Elisa Montgomery" userId="27c7975b-a88d-4562-a9db-3f6e7c266f2f" providerId="ADAL" clId="{B80D7459-9BEF-46B9-8F83-4423421DC25C}" dt="2023-10-23T21:10:07.373" v="657" actId="700"/>
          <ac:picMkLst>
            <pc:docMk/>
            <pc:sldMk cId="3463479374" sldId="274"/>
            <ac:picMk id="16" creationId="{BE586E08-18BF-4AB1-AB48-4005D567343E}"/>
          </ac:picMkLst>
        </pc:picChg>
        <pc:picChg chg="add del">
          <ac:chgData name="Elisa Montgomery" userId="27c7975b-a88d-4562-a9db-3f6e7c266f2f" providerId="ADAL" clId="{B80D7459-9BEF-46B9-8F83-4423421DC25C}" dt="2023-10-23T21:10:07.373" v="657" actId="700"/>
          <ac:picMkLst>
            <pc:docMk/>
            <pc:sldMk cId="3463479374" sldId="274"/>
            <ac:picMk id="19" creationId="{3517A192-66A9-4297-9284-65580829ABF1}"/>
          </ac:picMkLst>
        </pc:picChg>
        <pc:picChg chg="add del">
          <ac:chgData name="Elisa Montgomery" userId="27c7975b-a88d-4562-a9db-3f6e7c266f2f" providerId="ADAL" clId="{B80D7459-9BEF-46B9-8F83-4423421DC25C}" dt="2023-10-23T21:10:07.373" v="657" actId="700"/>
          <ac:picMkLst>
            <pc:docMk/>
            <pc:sldMk cId="3463479374" sldId="274"/>
            <ac:picMk id="21" creationId="{130825ED-0133-430D-BBBB-50B6F5228448}"/>
          </ac:picMkLst>
        </pc:picChg>
      </pc:sldChg>
      <pc:sldChg chg="addSp modSp mod">
        <pc:chgData name="Elisa Montgomery" userId="27c7975b-a88d-4562-a9db-3f6e7c266f2f" providerId="ADAL" clId="{B80D7459-9BEF-46B9-8F83-4423421DC25C}" dt="2023-10-23T21:20:23.028" v="749" actId="14861"/>
        <pc:sldMkLst>
          <pc:docMk/>
          <pc:sldMk cId="1944501242" sldId="276"/>
        </pc:sldMkLst>
        <pc:spChg chg="add mod ord modVis">
          <ac:chgData name="Elisa Montgomery" userId="27c7975b-a88d-4562-a9db-3f6e7c266f2f" providerId="ADAL" clId="{B80D7459-9BEF-46B9-8F83-4423421DC25C}" dt="2023-10-23T21:15:05.796" v="717" actId="13244"/>
          <ac:spMkLst>
            <pc:docMk/>
            <pc:sldMk cId="1944501242" sldId="276"/>
            <ac:spMk id="2" creationId="{0B822ADC-6FBF-C017-C150-F8D422061B7D}"/>
          </ac:spMkLst>
        </pc:spChg>
        <pc:spChg chg="mod modVis">
          <ac:chgData name="Elisa Montgomery" userId="27c7975b-a88d-4562-a9db-3f6e7c266f2f" providerId="ADAL" clId="{B80D7459-9BEF-46B9-8F83-4423421DC25C}" dt="2023-10-23T21:09:08.874" v="637" actId="14429"/>
          <ac:spMkLst>
            <pc:docMk/>
            <pc:sldMk cId="1944501242" sldId="276"/>
            <ac:spMk id="3" creationId="{8F5A3858-8B7E-0701-380C-87A605A2A416}"/>
          </ac:spMkLst>
        </pc:spChg>
        <pc:spChg chg="add mod">
          <ac:chgData name="Elisa Montgomery" userId="27c7975b-a88d-4562-a9db-3f6e7c266f2f" providerId="ADAL" clId="{B80D7459-9BEF-46B9-8F83-4423421DC25C}" dt="2023-10-23T21:14:42.140" v="710"/>
          <ac:spMkLst>
            <pc:docMk/>
            <pc:sldMk cId="1944501242" sldId="276"/>
            <ac:spMk id="4" creationId="{A858EC13-93DB-6F3E-E338-5F4B2C720220}"/>
          </ac:spMkLst>
        </pc:spChg>
        <pc:spChg chg="add mod">
          <ac:chgData name="Elisa Montgomery" userId="27c7975b-a88d-4562-a9db-3f6e7c266f2f" providerId="ADAL" clId="{B80D7459-9BEF-46B9-8F83-4423421DC25C}" dt="2023-10-23T21:18:30.462" v="741" actId="14100"/>
          <ac:spMkLst>
            <pc:docMk/>
            <pc:sldMk cId="1944501242" sldId="276"/>
            <ac:spMk id="7" creationId="{EAA024EA-4AF8-BF70-5155-B29A7C1ACFA0}"/>
          </ac:spMkLst>
        </pc:spChg>
        <pc:spChg chg="add mod">
          <ac:chgData name="Elisa Montgomery" userId="27c7975b-a88d-4562-a9db-3f6e7c266f2f" providerId="ADAL" clId="{B80D7459-9BEF-46B9-8F83-4423421DC25C}" dt="2023-10-23T21:14:42.140" v="710"/>
          <ac:spMkLst>
            <pc:docMk/>
            <pc:sldMk cId="1944501242" sldId="276"/>
            <ac:spMk id="8" creationId="{F594C979-DBA2-35CF-E2EA-A7B5635FC55B}"/>
          </ac:spMkLst>
        </pc:spChg>
        <pc:spChg chg="add mod">
          <ac:chgData name="Elisa Montgomery" userId="27c7975b-a88d-4562-a9db-3f6e7c266f2f" providerId="ADAL" clId="{B80D7459-9BEF-46B9-8F83-4423421DC25C}" dt="2023-10-23T21:19:22.203" v="744"/>
          <ac:spMkLst>
            <pc:docMk/>
            <pc:sldMk cId="1944501242" sldId="276"/>
            <ac:spMk id="9" creationId="{9373EA74-D53C-5D19-0025-6420CE71257B}"/>
          </ac:spMkLst>
        </pc:spChg>
        <pc:spChg chg="mod modVis">
          <ac:chgData name="Elisa Montgomery" userId="27c7975b-a88d-4562-a9db-3f6e7c266f2f" providerId="ADAL" clId="{B80D7459-9BEF-46B9-8F83-4423421DC25C}" dt="2023-10-23T21:09:13.958" v="645" actId="14430"/>
          <ac:spMkLst>
            <pc:docMk/>
            <pc:sldMk cId="1944501242" sldId="276"/>
            <ac:spMk id="36" creationId="{4AC0CD9D-7610-4620-93B4-798CCD9AB581}"/>
          </ac:spMkLst>
        </pc:spChg>
        <pc:spChg chg="mod modVis">
          <ac:chgData name="Elisa Montgomery" userId="27c7975b-a88d-4562-a9db-3f6e7c266f2f" providerId="ADAL" clId="{B80D7459-9BEF-46B9-8F83-4423421DC25C}" dt="2023-10-23T21:09:12.411" v="642" actId="14430"/>
          <ac:spMkLst>
            <pc:docMk/>
            <pc:sldMk cId="1944501242" sldId="276"/>
            <ac:spMk id="42" creationId="{DE4D62F9-188E-4530-84C2-24BDEE4BEB82}"/>
          </ac:spMkLst>
        </pc:spChg>
        <pc:spChg chg="mod modVis">
          <ac:chgData name="Elisa Montgomery" userId="27c7975b-a88d-4562-a9db-3f6e7c266f2f" providerId="ADAL" clId="{B80D7459-9BEF-46B9-8F83-4423421DC25C}" dt="2023-10-23T21:09:10.530" v="639" actId="14429"/>
          <ac:spMkLst>
            <pc:docMk/>
            <pc:sldMk cId="1944501242" sldId="276"/>
            <ac:spMk id="44" creationId="{144A11D1-6963-485E-86DE-760B07434307}"/>
          </ac:spMkLst>
        </pc:spChg>
        <pc:spChg chg="mod modVis">
          <ac:chgData name="Elisa Montgomery" userId="27c7975b-a88d-4562-a9db-3f6e7c266f2f" providerId="ADAL" clId="{B80D7459-9BEF-46B9-8F83-4423421DC25C}" dt="2023-10-23T21:08:58.963" v="631" actId="14430"/>
          <ac:spMkLst>
            <pc:docMk/>
            <pc:sldMk cId="1944501242" sldId="276"/>
            <ac:spMk id="46" creationId="{93BDF132-E4EF-4CB3-9A12-1EB75E159A5B}"/>
          </ac:spMkLst>
        </pc:spChg>
        <pc:spChg chg="mod modVis">
          <ac:chgData name="Elisa Montgomery" userId="27c7975b-a88d-4562-a9db-3f6e7c266f2f" providerId="ADAL" clId="{B80D7459-9BEF-46B9-8F83-4423421DC25C}" dt="2023-10-23T21:08:58.271" v="630" actId="14430"/>
          <ac:spMkLst>
            <pc:docMk/>
            <pc:sldMk cId="1944501242" sldId="276"/>
            <ac:spMk id="48" creationId="{F8486D32-0A56-4407-A9D1-7AFC169465F2}"/>
          </ac:spMkLst>
        </pc:spChg>
        <pc:spChg chg="mod modVis">
          <ac:chgData name="Elisa Montgomery" userId="27c7975b-a88d-4562-a9db-3f6e7c266f2f" providerId="ADAL" clId="{B80D7459-9BEF-46B9-8F83-4423421DC25C}" dt="2023-10-23T21:05:05.273" v="584" actId="14430"/>
          <ac:spMkLst>
            <pc:docMk/>
            <pc:sldMk cId="1944501242" sldId="276"/>
            <ac:spMk id="50" creationId="{B73FE0C2-11C7-466D-B4BA-0330484CD53D}"/>
          </ac:spMkLst>
        </pc:spChg>
        <pc:picChg chg="mod modVis">
          <ac:chgData name="Elisa Montgomery" userId="27c7975b-a88d-4562-a9db-3f6e7c266f2f" providerId="ADAL" clId="{B80D7459-9BEF-46B9-8F83-4423421DC25C}" dt="2023-10-23T21:09:07.091" v="635" actId="14429"/>
          <ac:picMkLst>
            <pc:docMk/>
            <pc:sldMk cId="1944501242" sldId="276"/>
            <ac:picMk id="5" creationId="{E37A0F1C-F49C-71E8-C3ED-A1F18EB20CF0}"/>
          </ac:picMkLst>
        </pc:picChg>
        <pc:picChg chg="mod">
          <ac:chgData name="Elisa Montgomery" userId="27c7975b-a88d-4562-a9db-3f6e7c266f2f" providerId="ADAL" clId="{B80D7459-9BEF-46B9-8F83-4423421DC25C}" dt="2023-10-23T21:20:23.028" v="749" actId="14861"/>
          <ac:picMkLst>
            <pc:docMk/>
            <pc:sldMk cId="1944501242" sldId="276"/>
            <ac:picMk id="6" creationId="{F5D1B462-A641-67AC-C6D3-D420194070DE}"/>
          </ac:picMkLst>
        </pc:picChg>
        <pc:picChg chg="mod">
          <ac:chgData name="Elisa Montgomery" userId="27c7975b-a88d-4562-a9db-3f6e7c266f2f" providerId="ADAL" clId="{B80D7459-9BEF-46B9-8F83-4423421DC25C}" dt="2023-10-23T21:20:23.028" v="749" actId="14861"/>
          <ac:picMkLst>
            <pc:docMk/>
            <pc:sldMk cId="1944501242" sldId="276"/>
            <ac:picMk id="10" creationId="{9BA2ADA2-1C6F-BEDC-C323-1F5D30858259}"/>
          </ac:picMkLst>
        </pc:picChg>
        <pc:picChg chg="mod">
          <ac:chgData name="Elisa Montgomery" userId="27c7975b-a88d-4562-a9db-3f6e7c266f2f" providerId="ADAL" clId="{B80D7459-9BEF-46B9-8F83-4423421DC25C}" dt="2023-10-23T21:20:23.028" v="749" actId="14861"/>
          <ac:picMkLst>
            <pc:docMk/>
            <pc:sldMk cId="1944501242" sldId="276"/>
            <ac:picMk id="11" creationId="{8F44C745-7354-7008-74A9-7982ABD0007E}"/>
          </ac:picMkLst>
        </pc:picChg>
        <pc:picChg chg="mod">
          <ac:chgData name="Elisa Montgomery" userId="27c7975b-a88d-4562-a9db-3f6e7c266f2f" providerId="ADAL" clId="{B80D7459-9BEF-46B9-8F83-4423421DC25C}" dt="2023-10-23T21:20:23.028" v="749" actId="14861"/>
          <ac:picMkLst>
            <pc:docMk/>
            <pc:sldMk cId="1944501242" sldId="276"/>
            <ac:picMk id="13" creationId="{216153A8-D20B-7B03-D4E5-AD84A37FBBFC}"/>
          </ac:picMkLst>
        </pc:picChg>
        <pc:picChg chg="mod">
          <ac:chgData name="Elisa Montgomery" userId="27c7975b-a88d-4562-a9db-3f6e7c266f2f" providerId="ADAL" clId="{B80D7459-9BEF-46B9-8F83-4423421DC25C}" dt="2023-10-23T21:20:23.028" v="749" actId="14861"/>
          <ac:picMkLst>
            <pc:docMk/>
            <pc:sldMk cId="1944501242" sldId="276"/>
            <ac:picMk id="15" creationId="{51646536-1EE0-07CF-B048-051BA922E24A}"/>
          </ac:picMkLst>
        </pc:picChg>
        <pc:picChg chg="mod modVis">
          <ac:chgData name="Elisa Montgomery" userId="27c7975b-a88d-4562-a9db-3f6e7c266f2f" providerId="ADAL" clId="{B80D7459-9BEF-46B9-8F83-4423421DC25C}" dt="2023-10-23T21:20:23.028" v="749" actId="14861"/>
          <ac:picMkLst>
            <pc:docMk/>
            <pc:sldMk cId="1944501242" sldId="276"/>
            <ac:picMk id="17" creationId="{2B084057-40C5-D31F-5491-4F8CCB4CFACE}"/>
          </ac:picMkLst>
        </pc:picChg>
        <pc:picChg chg="mod modVis">
          <ac:chgData name="Elisa Montgomery" userId="27c7975b-a88d-4562-a9db-3f6e7c266f2f" providerId="ADAL" clId="{B80D7459-9BEF-46B9-8F83-4423421DC25C}" dt="2023-10-23T21:09:15.029" v="647" actId="14430"/>
          <ac:picMkLst>
            <pc:docMk/>
            <pc:sldMk cId="1944501242" sldId="276"/>
            <ac:picMk id="32" creationId="{41B68C77-138E-4BF7-A276-BD0C78A4219F}"/>
          </ac:picMkLst>
        </pc:picChg>
        <pc:picChg chg="mod modVis">
          <ac:chgData name="Elisa Montgomery" userId="27c7975b-a88d-4562-a9db-3f6e7c266f2f" providerId="ADAL" clId="{B80D7459-9BEF-46B9-8F83-4423421DC25C}" dt="2023-10-23T21:09:14.608" v="646" actId="14430"/>
          <ac:picMkLst>
            <pc:docMk/>
            <pc:sldMk cId="1944501242" sldId="276"/>
            <ac:picMk id="34" creationId="{7C268552-D473-46ED-B1B8-422042C4DEF1}"/>
          </ac:picMkLst>
        </pc:picChg>
        <pc:picChg chg="mod modVis">
          <ac:chgData name="Elisa Montgomery" userId="27c7975b-a88d-4562-a9db-3f6e7c266f2f" providerId="ADAL" clId="{B80D7459-9BEF-46B9-8F83-4423421DC25C}" dt="2023-10-23T21:09:13.449" v="644" actId="14430"/>
          <ac:picMkLst>
            <pc:docMk/>
            <pc:sldMk cId="1944501242" sldId="276"/>
            <ac:picMk id="38" creationId="{B9238B3E-24AA-439A-B527-6C5DF6D72145}"/>
          </ac:picMkLst>
        </pc:picChg>
        <pc:picChg chg="mod modVis">
          <ac:chgData name="Elisa Montgomery" userId="27c7975b-a88d-4562-a9db-3f6e7c266f2f" providerId="ADAL" clId="{B80D7459-9BEF-46B9-8F83-4423421DC25C}" dt="2023-10-23T21:09:12.887" v="643" actId="14430"/>
          <ac:picMkLst>
            <pc:docMk/>
            <pc:sldMk cId="1944501242" sldId="276"/>
            <ac:picMk id="40" creationId="{69F01145-BEA3-4CBF-AA21-10077B948CA8}"/>
          </ac:picMkLst>
        </pc:picChg>
      </pc:sldChg>
      <pc:sldMasterChg chg="addSp delSp modSp mod addSldLayout modSldLayout">
        <pc:chgData name="Elisa Montgomery" userId="27c7975b-a88d-4562-a9db-3f6e7c266f2f" providerId="ADAL" clId="{B80D7459-9BEF-46B9-8F83-4423421DC25C}" dt="2023-10-23T21:18:13.802" v="740" actId="14100"/>
        <pc:sldMasterMkLst>
          <pc:docMk/>
          <pc:sldMasterMk cId="2084826742" sldId="2147483756"/>
        </pc:sldMasterMkLst>
        <pc:spChg chg="mod">
          <ac:chgData name="Elisa Montgomery" userId="27c7975b-a88d-4562-a9db-3f6e7c266f2f" providerId="ADAL" clId="{B80D7459-9BEF-46B9-8F83-4423421DC25C}" dt="2023-10-23T20:40:30.077" v="359" actId="14100"/>
          <ac:spMkLst>
            <pc:docMk/>
            <pc:sldMasterMk cId="2084826742" sldId="2147483756"/>
            <ac:spMk id="2" creationId="{00000000-0000-0000-0000-000000000000}"/>
          </ac:spMkLst>
        </pc:spChg>
        <pc:spChg chg="mod modVis">
          <ac:chgData name="Elisa Montgomery" userId="27c7975b-a88d-4562-a9db-3f6e7c266f2f" providerId="ADAL" clId="{B80D7459-9BEF-46B9-8F83-4423421DC25C}" dt="2023-10-23T21:17:51.780" v="735" actId="14429"/>
          <ac:spMkLst>
            <pc:docMk/>
            <pc:sldMasterMk cId="2084826742" sldId="2147483756"/>
            <ac:spMk id="7" creationId="{1E7E61CB-3B5B-2347-44E9-A602F9EC4E41}"/>
          </ac:spMkLst>
        </pc:spChg>
        <pc:spChg chg="del">
          <ac:chgData name="Elisa Montgomery" userId="27c7975b-a88d-4562-a9db-3f6e7c266f2f" providerId="ADAL" clId="{B80D7459-9BEF-46B9-8F83-4423421DC25C}" dt="2023-10-23T20:18:41.671" v="79" actId="21"/>
          <ac:spMkLst>
            <pc:docMk/>
            <pc:sldMasterMk cId="2084826742" sldId="2147483756"/>
            <ac:spMk id="8" creationId="{853A2B80-75F4-3906-26A3-7193A413D470}"/>
          </ac:spMkLst>
        </pc:spChg>
        <pc:spChg chg="add mod">
          <ac:chgData name="Elisa Montgomery" userId="27c7975b-a88d-4562-a9db-3f6e7c266f2f" providerId="ADAL" clId="{B80D7459-9BEF-46B9-8F83-4423421DC25C}" dt="2023-10-23T21:18:07.853" v="739" actId="14100"/>
          <ac:spMkLst>
            <pc:docMk/>
            <pc:sldMasterMk cId="2084826742" sldId="2147483756"/>
            <ac:spMk id="9" creationId="{1C6D9A14-04D5-8BE8-E44F-51AF691B4D9B}"/>
          </ac:spMkLst>
        </pc:spChg>
        <pc:spChg chg="add mod">
          <ac:chgData name="Elisa Montgomery" userId="27c7975b-a88d-4562-a9db-3f6e7c266f2f" providerId="ADAL" clId="{B80D7459-9BEF-46B9-8F83-4423421DC25C}" dt="2023-10-23T21:16:46.278" v="729" actId="1076"/>
          <ac:spMkLst>
            <pc:docMk/>
            <pc:sldMasterMk cId="2084826742" sldId="2147483756"/>
            <ac:spMk id="10" creationId="{D0465C4C-428E-5BB9-6072-D32C3A4BA73F}"/>
          </ac:spMkLst>
        </pc:spChg>
        <pc:spChg chg="add mod modVis">
          <ac:chgData name="Elisa Montgomery" userId="27c7975b-a88d-4562-a9db-3f6e7c266f2f" providerId="ADAL" clId="{B80D7459-9BEF-46B9-8F83-4423421DC25C}" dt="2023-10-23T21:18:13.802" v="740" actId="14100"/>
          <ac:spMkLst>
            <pc:docMk/>
            <pc:sldMasterMk cId="2084826742" sldId="2147483756"/>
            <ac:spMk id="11" creationId="{AD30C450-337D-0AB4-F67D-9DA360253B07}"/>
          </ac:spMkLst>
        </pc:spChg>
        <pc:sldLayoutChg chg="addSp modSp mod">
          <pc:chgData name="Elisa Montgomery" userId="27c7975b-a88d-4562-a9db-3f6e7c266f2f" providerId="ADAL" clId="{B80D7459-9BEF-46B9-8F83-4423421DC25C}" dt="2023-10-23T20:20:17.721" v="115" actId="167"/>
          <pc:sldLayoutMkLst>
            <pc:docMk/>
            <pc:sldMasterMk cId="2084826742" sldId="2147483756"/>
            <pc:sldLayoutMk cId="1832212691" sldId="2147483757"/>
          </pc:sldLayoutMkLst>
          <pc:spChg chg="add mod ord">
            <ac:chgData name="Elisa Montgomery" userId="27c7975b-a88d-4562-a9db-3f6e7c266f2f" providerId="ADAL" clId="{B80D7459-9BEF-46B9-8F83-4423421DC25C}" dt="2023-10-23T20:20:17.721" v="115" actId="167"/>
            <ac:spMkLst>
              <pc:docMk/>
              <pc:sldMasterMk cId="2084826742" sldId="2147483756"/>
              <pc:sldLayoutMk cId="1832212691" sldId="2147483757"/>
              <ac:spMk id="7" creationId="{B9F2FA4A-74DF-0965-DAF2-220FEDBA0AA0}"/>
            </ac:spMkLst>
          </pc:spChg>
        </pc:sldLayoutChg>
        <pc:sldLayoutChg chg="addSp modSp mod">
          <pc:chgData name="Elisa Montgomery" userId="27c7975b-a88d-4562-a9db-3f6e7c266f2f" providerId="ADAL" clId="{B80D7459-9BEF-46B9-8F83-4423421DC25C}" dt="2023-10-23T20:20:14.880" v="114" actId="167"/>
          <pc:sldLayoutMkLst>
            <pc:docMk/>
            <pc:sldMasterMk cId="2084826742" sldId="2147483756"/>
            <pc:sldLayoutMk cId="243136309" sldId="2147483758"/>
          </pc:sldLayoutMkLst>
          <pc:spChg chg="add mod ord">
            <ac:chgData name="Elisa Montgomery" userId="27c7975b-a88d-4562-a9db-3f6e7c266f2f" providerId="ADAL" clId="{B80D7459-9BEF-46B9-8F83-4423421DC25C}" dt="2023-10-23T20:20:14.880" v="114" actId="167"/>
            <ac:spMkLst>
              <pc:docMk/>
              <pc:sldMasterMk cId="2084826742" sldId="2147483756"/>
              <pc:sldLayoutMk cId="243136309" sldId="2147483758"/>
              <ac:spMk id="4" creationId="{EE8A4DE7-7288-3C89-6A1C-3E3A41990AD0}"/>
            </ac:spMkLst>
          </pc:spChg>
        </pc:sldLayoutChg>
        <pc:sldLayoutChg chg="addSp modSp mod">
          <pc:chgData name="Elisa Montgomery" userId="27c7975b-a88d-4562-a9db-3f6e7c266f2f" providerId="ADAL" clId="{B80D7459-9BEF-46B9-8F83-4423421DC25C}" dt="2023-10-23T20:20:11.114" v="113" actId="167"/>
          <pc:sldLayoutMkLst>
            <pc:docMk/>
            <pc:sldMasterMk cId="2084826742" sldId="2147483756"/>
            <pc:sldLayoutMk cId="3257989372" sldId="2147483759"/>
          </pc:sldLayoutMkLst>
          <pc:spChg chg="add mod ord">
            <ac:chgData name="Elisa Montgomery" userId="27c7975b-a88d-4562-a9db-3f6e7c266f2f" providerId="ADAL" clId="{B80D7459-9BEF-46B9-8F83-4423421DC25C}" dt="2023-10-23T20:20:11.114" v="113" actId="167"/>
            <ac:spMkLst>
              <pc:docMk/>
              <pc:sldMasterMk cId="2084826742" sldId="2147483756"/>
              <pc:sldLayoutMk cId="3257989372" sldId="2147483759"/>
              <ac:spMk id="7" creationId="{6A1B0467-08C0-A92D-4B11-A1048D3D69BE}"/>
            </ac:spMkLst>
          </pc:spChg>
        </pc:sldLayoutChg>
        <pc:sldLayoutChg chg="addSp modSp mod">
          <pc:chgData name="Elisa Montgomery" userId="27c7975b-a88d-4562-a9db-3f6e7c266f2f" providerId="ADAL" clId="{B80D7459-9BEF-46B9-8F83-4423421DC25C}" dt="2023-10-23T20:20:07.558" v="112" actId="167"/>
          <pc:sldLayoutMkLst>
            <pc:docMk/>
            <pc:sldMasterMk cId="2084826742" sldId="2147483756"/>
            <pc:sldLayoutMk cId="2901102647" sldId="2147483760"/>
          </pc:sldLayoutMkLst>
          <pc:spChg chg="add mod ord">
            <ac:chgData name="Elisa Montgomery" userId="27c7975b-a88d-4562-a9db-3f6e7c266f2f" providerId="ADAL" clId="{B80D7459-9BEF-46B9-8F83-4423421DC25C}" dt="2023-10-23T20:20:07.558" v="112" actId="167"/>
            <ac:spMkLst>
              <pc:docMk/>
              <pc:sldMasterMk cId="2084826742" sldId="2147483756"/>
              <pc:sldLayoutMk cId="2901102647" sldId="2147483760"/>
              <ac:spMk id="8" creationId="{CA936603-F4D5-85CC-17E7-36B299D57571}"/>
            </ac:spMkLst>
          </pc:spChg>
        </pc:sldLayoutChg>
        <pc:sldLayoutChg chg="addSp modSp mod">
          <pc:chgData name="Elisa Montgomery" userId="27c7975b-a88d-4562-a9db-3f6e7c266f2f" providerId="ADAL" clId="{B80D7459-9BEF-46B9-8F83-4423421DC25C}" dt="2023-10-23T20:20:00.801" v="110" actId="167"/>
          <pc:sldLayoutMkLst>
            <pc:docMk/>
            <pc:sldMasterMk cId="2084826742" sldId="2147483756"/>
            <pc:sldLayoutMk cId="1866297859" sldId="2147483761"/>
          </pc:sldLayoutMkLst>
          <pc:spChg chg="add mod ord">
            <ac:chgData name="Elisa Montgomery" userId="27c7975b-a88d-4562-a9db-3f6e7c266f2f" providerId="ADAL" clId="{B80D7459-9BEF-46B9-8F83-4423421DC25C}" dt="2023-10-23T20:20:00.801" v="110" actId="167"/>
            <ac:spMkLst>
              <pc:docMk/>
              <pc:sldMasterMk cId="2084826742" sldId="2147483756"/>
              <pc:sldLayoutMk cId="1866297859" sldId="2147483761"/>
              <ac:spMk id="10" creationId="{1B750AEB-E0FA-0D8F-CFB5-CB7CCE787DD3}"/>
            </ac:spMkLst>
          </pc:spChg>
        </pc:sldLayoutChg>
        <pc:sldLayoutChg chg="addSp modSp mod">
          <pc:chgData name="Elisa Montgomery" userId="27c7975b-a88d-4562-a9db-3f6e7c266f2f" providerId="ADAL" clId="{B80D7459-9BEF-46B9-8F83-4423421DC25C}" dt="2023-10-23T20:19:57.308" v="109" actId="167"/>
          <pc:sldLayoutMkLst>
            <pc:docMk/>
            <pc:sldMasterMk cId="2084826742" sldId="2147483756"/>
            <pc:sldLayoutMk cId="1731947615" sldId="2147483762"/>
          </pc:sldLayoutMkLst>
          <pc:spChg chg="add mod ord">
            <ac:chgData name="Elisa Montgomery" userId="27c7975b-a88d-4562-a9db-3f6e7c266f2f" providerId="ADAL" clId="{B80D7459-9BEF-46B9-8F83-4423421DC25C}" dt="2023-10-23T20:19:57.308" v="109" actId="167"/>
            <ac:spMkLst>
              <pc:docMk/>
              <pc:sldMasterMk cId="2084826742" sldId="2147483756"/>
              <pc:sldLayoutMk cId="1731947615" sldId="2147483762"/>
              <ac:spMk id="3" creationId="{128319D6-2311-930A-03E9-114B95D27C3B}"/>
            </ac:spMkLst>
          </pc:spChg>
        </pc:sldLayoutChg>
        <pc:sldLayoutChg chg="addSp modSp mod">
          <pc:chgData name="Elisa Montgomery" userId="27c7975b-a88d-4562-a9db-3f6e7c266f2f" providerId="ADAL" clId="{B80D7459-9BEF-46B9-8F83-4423421DC25C}" dt="2023-10-23T20:19:54.411" v="108" actId="167"/>
          <pc:sldLayoutMkLst>
            <pc:docMk/>
            <pc:sldMasterMk cId="2084826742" sldId="2147483756"/>
            <pc:sldLayoutMk cId="1211538637" sldId="2147483763"/>
          </pc:sldLayoutMkLst>
          <pc:spChg chg="add mod ord">
            <ac:chgData name="Elisa Montgomery" userId="27c7975b-a88d-4562-a9db-3f6e7c266f2f" providerId="ADAL" clId="{B80D7459-9BEF-46B9-8F83-4423421DC25C}" dt="2023-10-23T20:19:54.411" v="108" actId="167"/>
            <ac:spMkLst>
              <pc:docMk/>
              <pc:sldMasterMk cId="2084826742" sldId="2147483756"/>
              <pc:sldLayoutMk cId="1211538637" sldId="2147483763"/>
              <ac:spMk id="2" creationId="{12468525-2674-06AE-A930-3C7159E7A337}"/>
            </ac:spMkLst>
          </pc:spChg>
        </pc:sldLayoutChg>
        <pc:sldLayoutChg chg="addSp modSp mod">
          <pc:chgData name="Elisa Montgomery" userId="27c7975b-a88d-4562-a9db-3f6e7c266f2f" providerId="ADAL" clId="{B80D7459-9BEF-46B9-8F83-4423421DC25C}" dt="2023-10-23T20:19:50.904" v="107" actId="167"/>
          <pc:sldLayoutMkLst>
            <pc:docMk/>
            <pc:sldMasterMk cId="2084826742" sldId="2147483756"/>
            <pc:sldLayoutMk cId="2027972896" sldId="2147483764"/>
          </pc:sldLayoutMkLst>
          <pc:spChg chg="add mod ord">
            <ac:chgData name="Elisa Montgomery" userId="27c7975b-a88d-4562-a9db-3f6e7c266f2f" providerId="ADAL" clId="{B80D7459-9BEF-46B9-8F83-4423421DC25C}" dt="2023-10-23T20:19:50.904" v="107" actId="167"/>
            <ac:spMkLst>
              <pc:docMk/>
              <pc:sldMasterMk cId="2084826742" sldId="2147483756"/>
              <pc:sldLayoutMk cId="2027972896" sldId="2147483764"/>
              <ac:spMk id="8" creationId="{8F6FBDC3-11A4-3A00-A4EB-2531EADFA548}"/>
            </ac:spMkLst>
          </pc:spChg>
        </pc:sldLayoutChg>
        <pc:sldLayoutChg chg="addSp modSp mod">
          <pc:chgData name="Elisa Montgomery" userId="27c7975b-a88d-4562-a9db-3f6e7c266f2f" providerId="ADAL" clId="{B80D7459-9BEF-46B9-8F83-4423421DC25C}" dt="2023-10-23T20:19:48.032" v="106" actId="167"/>
          <pc:sldLayoutMkLst>
            <pc:docMk/>
            <pc:sldMasterMk cId="2084826742" sldId="2147483756"/>
            <pc:sldLayoutMk cId="4047521028" sldId="2147483765"/>
          </pc:sldLayoutMkLst>
          <pc:spChg chg="add mod ord">
            <ac:chgData name="Elisa Montgomery" userId="27c7975b-a88d-4562-a9db-3f6e7c266f2f" providerId="ADAL" clId="{B80D7459-9BEF-46B9-8F83-4423421DC25C}" dt="2023-10-23T20:19:48.032" v="106" actId="167"/>
            <ac:spMkLst>
              <pc:docMk/>
              <pc:sldMasterMk cId="2084826742" sldId="2147483756"/>
              <pc:sldLayoutMk cId="4047521028" sldId="2147483765"/>
              <ac:spMk id="8" creationId="{66757470-E46F-5BCA-491C-8197014E7AB1}"/>
            </ac:spMkLst>
          </pc:spChg>
        </pc:sldLayoutChg>
        <pc:sldLayoutChg chg="addSp modSp mod">
          <pc:chgData name="Elisa Montgomery" userId="27c7975b-a88d-4562-a9db-3f6e7c266f2f" providerId="ADAL" clId="{B80D7459-9BEF-46B9-8F83-4423421DC25C}" dt="2023-10-23T20:19:43.847" v="105" actId="167"/>
          <pc:sldLayoutMkLst>
            <pc:docMk/>
            <pc:sldMasterMk cId="2084826742" sldId="2147483756"/>
            <pc:sldLayoutMk cId="4046186464" sldId="2147483766"/>
          </pc:sldLayoutMkLst>
          <pc:spChg chg="add mod ord">
            <ac:chgData name="Elisa Montgomery" userId="27c7975b-a88d-4562-a9db-3f6e7c266f2f" providerId="ADAL" clId="{B80D7459-9BEF-46B9-8F83-4423421DC25C}" dt="2023-10-23T20:19:43.847" v="105" actId="167"/>
            <ac:spMkLst>
              <pc:docMk/>
              <pc:sldMasterMk cId="2084826742" sldId="2147483756"/>
              <pc:sldLayoutMk cId="4046186464" sldId="2147483766"/>
              <ac:spMk id="8" creationId="{6A1AEE72-0D86-EAF0-BB5C-8982E90A55B5}"/>
            </ac:spMkLst>
          </pc:spChg>
        </pc:sldLayoutChg>
        <pc:sldLayoutChg chg="addSp modSp mod">
          <pc:chgData name="Elisa Montgomery" userId="27c7975b-a88d-4562-a9db-3f6e7c266f2f" providerId="ADAL" clId="{B80D7459-9BEF-46B9-8F83-4423421DC25C}" dt="2023-10-23T20:19:39.540" v="104" actId="167"/>
          <pc:sldLayoutMkLst>
            <pc:docMk/>
            <pc:sldMasterMk cId="2084826742" sldId="2147483756"/>
            <pc:sldLayoutMk cId="4245752848" sldId="2147483767"/>
          </pc:sldLayoutMkLst>
          <pc:spChg chg="add mod ord">
            <ac:chgData name="Elisa Montgomery" userId="27c7975b-a88d-4562-a9db-3f6e7c266f2f" providerId="ADAL" clId="{B80D7459-9BEF-46B9-8F83-4423421DC25C}" dt="2023-10-23T20:19:39.540" v="104" actId="167"/>
            <ac:spMkLst>
              <pc:docMk/>
              <pc:sldMasterMk cId="2084826742" sldId="2147483756"/>
              <pc:sldLayoutMk cId="4245752848" sldId="2147483767"/>
              <ac:spMk id="3" creationId="{1EF679B1-5706-9A98-4362-2D67B320CF87}"/>
            </ac:spMkLst>
          </pc:spChg>
        </pc:sldLayoutChg>
        <pc:sldLayoutChg chg="addSp modSp mod">
          <pc:chgData name="Elisa Montgomery" userId="27c7975b-a88d-4562-a9db-3f6e7c266f2f" providerId="ADAL" clId="{B80D7459-9BEF-46B9-8F83-4423421DC25C}" dt="2023-10-23T20:19:35.952" v="103" actId="167"/>
          <pc:sldLayoutMkLst>
            <pc:docMk/>
            <pc:sldMasterMk cId="2084826742" sldId="2147483756"/>
            <pc:sldLayoutMk cId="1521101317" sldId="2147483768"/>
          </pc:sldLayoutMkLst>
          <pc:spChg chg="add mod ord">
            <ac:chgData name="Elisa Montgomery" userId="27c7975b-a88d-4562-a9db-3f6e7c266f2f" providerId="ADAL" clId="{B80D7459-9BEF-46B9-8F83-4423421DC25C}" dt="2023-10-23T20:19:35.952" v="103" actId="167"/>
            <ac:spMkLst>
              <pc:docMk/>
              <pc:sldMasterMk cId="2084826742" sldId="2147483756"/>
              <pc:sldLayoutMk cId="1521101317" sldId="2147483768"/>
              <ac:spMk id="3" creationId="{D6AD6EF5-9FB5-6C6C-B866-53715BD3995C}"/>
            </ac:spMkLst>
          </pc:spChg>
        </pc:sldLayoutChg>
        <pc:sldLayoutChg chg="addSp modSp mod">
          <pc:chgData name="Elisa Montgomery" userId="27c7975b-a88d-4562-a9db-3f6e7c266f2f" providerId="ADAL" clId="{B80D7459-9BEF-46B9-8F83-4423421DC25C}" dt="2023-10-23T20:19:31.651" v="102" actId="167"/>
          <pc:sldLayoutMkLst>
            <pc:docMk/>
            <pc:sldMasterMk cId="2084826742" sldId="2147483756"/>
            <pc:sldLayoutMk cId="1313142354" sldId="2147483769"/>
          </pc:sldLayoutMkLst>
          <pc:spChg chg="add mod ord">
            <ac:chgData name="Elisa Montgomery" userId="27c7975b-a88d-4562-a9db-3f6e7c266f2f" providerId="ADAL" clId="{B80D7459-9BEF-46B9-8F83-4423421DC25C}" dt="2023-10-23T20:19:31.651" v="102" actId="167"/>
            <ac:spMkLst>
              <pc:docMk/>
              <pc:sldMasterMk cId="2084826742" sldId="2147483756"/>
              <pc:sldLayoutMk cId="1313142354" sldId="2147483769"/>
              <ac:spMk id="7" creationId="{0FDF5269-8DA8-8A19-4547-A3EED1C6BF00}"/>
            </ac:spMkLst>
          </pc:spChg>
        </pc:sldLayoutChg>
        <pc:sldLayoutChg chg="addSp modSp mod">
          <pc:chgData name="Elisa Montgomery" userId="27c7975b-a88d-4562-a9db-3f6e7c266f2f" providerId="ADAL" clId="{B80D7459-9BEF-46B9-8F83-4423421DC25C}" dt="2023-10-23T20:19:28.893" v="101" actId="167"/>
          <pc:sldLayoutMkLst>
            <pc:docMk/>
            <pc:sldMasterMk cId="2084826742" sldId="2147483756"/>
            <pc:sldLayoutMk cId="587142465" sldId="2147483770"/>
          </pc:sldLayoutMkLst>
          <pc:spChg chg="add mod ord">
            <ac:chgData name="Elisa Montgomery" userId="27c7975b-a88d-4562-a9db-3f6e7c266f2f" providerId="ADAL" clId="{B80D7459-9BEF-46B9-8F83-4423421DC25C}" dt="2023-10-23T20:19:28.893" v="101" actId="167"/>
            <ac:spMkLst>
              <pc:docMk/>
              <pc:sldMasterMk cId="2084826742" sldId="2147483756"/>
              <pc:sldLayoutMk cId="587142465" sldId="2147483770"/>
              <ac:spMk id="8" creationId="{C9BEBFFA-B099-7346-62A3-51587B455E91}"/>
            </ac:spMkLst>
          </pc:spChg>
        </pc:sldLayoutChg>
        <pc:sldLayoutChg chg="addSp modSp mod">
          <pc:chgData name="Elisa Montgomery" userId="27c7975b-a88d-4562-a9db-3f6e7c266f2f" providerId="ADAL" clId="{B80D7459-9BEF-46B9-8F83-4423421DC25C}" dt="2023-10-23T20:19:26.161" v="100" actId="167"/>
          <pc:sldLayoutMkLst>
            <pc:docMk/>
            <pc:sldMasterMk cId="2084826742" sldId="2147483756"/>
            <pc:sldLayoutMk cId="1750597294" sldId="2147483771"/>
          </pc:sldLayoutMkLst>
          <pc:spChg chg="add mod ord">
            <ac:chgData name="Elisa Montgomery" userId="27c7975b-a88d-4562-a9db-3f6e7c266f2f" providerId="ADAL" clId="{B80D7459-9BEF-46B9-8F83-4423421DC25C}" dt="2023-10-23T20:19:26.161" v="100" actId="167"/>
            <ac:spMkLst>
              <pc:docMk/>
              <pc:sldMasterMk cId="2084826742" sldId="2147483756"/>
              <pc:sldLayoutMk cId="1750597294" sldId="2147483771"/>
              <ac:spMk id="8" creationId="{37121ED2-0F6F-2265-39E7-AEADFB75A89B}"/>
            </ac:spMkLst>
          </pc:spChg>
        </pc:sldLayoutChg>
        <pc:sldLayoutChg chg="addSp modSp mod">
          <pc:chgData name="Elisa Montgomery" userId="27c7975b-a88d-4562-a9db-3f6e7c266f2f" providerId="ADAL" clId="{B80D7459-9BEF-46B9-8F83-4423421DC25C}" dt="2023-10-23T20:19:22.744" v="99" actId="167"/>
          <pc:sldLayoutMkLst>
            <pc:docMk/>
            <pc:sldMasterMk cId="2084826742" sldId="2147483756"/>
            <pc:sldLayoutMk cId="2251555728" sldId="2147483772"/>
          </pc:sldLayoutMkLst>
          <pc:spChg chg="add mod ord">
            <ac:chgData name="Elisa Montgomery" userId="27c7975b-a88d-4562-a9db-3f6e7c266f2f" providerId="ADAL" clId="{B80D7459-9BEF-46B9-8F83-4423421DC25C}" dt="2023-10-23T20:19:22.744" v="99" actId="167"/>
            <ac:spMkLst>
              <pc:docMk/>
              <pc:sldMasterMk cId="2084826742" sldId="2147483756"/>
              <pc:sldLayoutMk cId="2251555728" sldId="2147483772"/>
              <ac:spMk id="7" creationId="{1FB85B2F-4061-1901-DBC5-14076803595F}"/>
            </ac:spMkLst>
          </pc:spChg>
        </pc:sldLayoutChg>
        <pc:sldLayoutChg chg="addSp modSp mod">
          <pc:chgData name="Elisa Montgomery" userId="27c7975b-a88d-4562-a9db-3f6e7c266f2f" providerId="ADAL" clId="{B80D7459-9BEF-46B9-8F83-4423421DC25C}" dt="2023-10-23T20:19:19.672" v="98" actId="167"/>
          <pc:sldLayoutMkLst>
            <pc:docMk/>
            <pc:sldMasterMk cId="2084826742" sldId="2147483756"/>
            <pc:sldLayoutMk cId="3555582948" sldId="2147483773"/>
          </pc:sldLayoutMkLst>
          <pc:spChg chg="add mod ord">
            <ac:chgData name="Elisa Montgomery" userId="27c7975b-a88d-4562-a9db-3f6e7c266f2f" providerId="ADAL" clId="{B80D7459-9BEF-46B9-8F83-4423421DC25C}" dt="2023-10-23T20:19:19.672" v="98" actId="167"/>
            <ac:spMkLst>
              <pc:docMk/>
              <pc:sldMasterMk cId="2084826742" sldId="2147483756"/>
              <pc:sldLayoutMk cId="3555582948" sldId="2147483773"/>
              <ac:spMk id="7" creationId="{469DA1F4-7904-61C2-E664-D1B63FDEAFAB}"/>
            </ac:spMkLst>
          </pc:spChg>
        </pc:sldLayoutChg>
        <pc:sldLayoutChg chg="addSp delSp modSp add mod modTransition">
          <pc:chgData name="Elisa Montgomery" userId="27c7975b-a88d-4562-a9db-3f6e7c266f2f" providerId="ADAL" clId="{B80D7459-9BEF-46B9-8F83-4423421DC25C}" dt="2023-10-23T20:21:30.321" v="135" actId="478"/>
          <pc:sldLayoutMkLst>
            <pc:docMk/>
            <pc:sldMasterMk cId="2084826742" sldId="2147483756"/>
            <pc:sldLayoutMk cId="2409280366" sldId="2147483774"/>
          </pc:sldLayoutMkLst>
          <pc:spChg chg="mod">
            <ac:chgData name="Elisa Montgomery" userId="27c7975b-a88d-4562-a9db-3f6e7c266f2f" providerId="ADAL" clId="{B80D7459-9BEF-46B9-8F83-4423421DC25C}" dt="2023-10-23T20:21:22.924" v="133" actId="368"/>
            <ac:spMkLst>
              <pc:docMk/>
              <pc:sldMasterMk cId="2084826742" sldId="2147483756"/>
              <pc:sldLayoutMk cId="2409280366" sldId="2147483774"/>
              <ac:spMk id="2" creationId="{00000000-0000-0000-0000-000000000000}"/>
            </ac:spMkLst>
          </pc:spChg>
          <pc:spChg chg="mod">
            <ac:chgData name="Elisa Montgomery" userId="27c7975b-a88d-4562-a9db-3f6e7c266f2f" providerId="ADAL" clId="{B80D7459-9BEF-46B9-8F83-4423421DC25C}" dt="2023-10-23T20:21:16.074" v="125" actId="14100"/>
            <ac:spMkLst>
              <pc:docMk/>
              <pc:sldMasterMk cId="2084826742" sldId="2147483756"/>
              <pc:sldLayoutMk cId="2409280366" sldId="2147483774"/>
              <ac:spMk id="3" creationId="{00000000-0000-0000-0000-000000000000}"/>
            </ac:spMkLst>
          </pc:spChg>
          <pc:spChg chg="add del">
            <ac:chgData name="Elisa Montgomery" userId="27c7975b-a88d-4562-a9db-3f6e7c266f2f" providerId="ADAL" clId="{B80D7459-9BEF-46B9-8F83-4423421DC25C}" dt="2023-10-23T20:21:16.849" v="126" actId="478"/>
            <ac:spMkLst>
              <pc:docMk/>
              <pc:sldMasterMk cId="2084826742" sldId="2147483756"/>
              <pc:sldLayoutMk cId="2409280366" sldId="2147483774"/>
              <ac:spMk id="4" creationId="{00000000-0000-0000-0000-000000000000}"/>
            </ac:spMkLst>
          </pc:spChg>
          <pc:spChg chg="add del mod ord">
            <ac:chgData name="Elisa Montgomery" userId="27c7975b-a88d-4562-a9db-3f6e7c266f2f" providerId="ADAL" clId="{B80D7459-9BEF-46B9-8F83-4423421DC25C}" dt="2023-10-23T20:21:30.321" v="135" actId="478"/>
            <ac:spMkLst>
              <pc:docMk/>
              <pc:sldMasterMk cId="2084826742" sldId="2147483756"/>
              <pc:sldLayoutMk cId="2409280366" sldId="2147483774"/>
              <ac:spMk id="8" creationId="{87415C0E-8BDE-F775-EAE1-9D013902254B}"/>
            </ac:spMkLst>
          </pc:spChg>
          <pc:spChg chg="add del mod ord">
            <ac:chgData name="Elisa Montgomery" userId="27c7975b-a88d-4562-a9db-3f6e7c266f2f" providerId="ADAL" clId="{B80D7459-9BEF-46B9-8F83-4423421DC25C}" dt="2023-10-23T20:21:27.671" v="134" actId="478"/>
            <ac:spMkLst>
              <pc:docMk/>
              <pc:sldMasterMk cId="2084826742" sldId="2147483756"/>
              <pc:sldLayoutMk cId="2409280366" sldId="2147483774"/>
              <ac:spMk id="9" creationId="{38DAA1A4-EAB0-E2A4-019A-F56EC73B3C52}"/>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4B2528-A618-4CA5-B5EB-D0ED98765C0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DEF64A-27AF-4A38-8AD4-131621123D0B}">
      <dgm:prSet/>
      <dgm:spPr/>
      <dgm:t>
        <a:bodyPr/>
        <a:lstStyle/>
        <a:p>
          <a:r>
            <a:rPr lang="en-US" b="1" dirty="0"/>
            <a:t>Independent</a:t>
          </a:r>
          <a:r>
            <a:rPr lang="en-US" dirty="0"/>
            <a:t> and </a:t>
          </a:r>
          <a:r>
            <a:rPr lang="en-US" b="1" dirty="0"/>
            <a:t>Impartial</a:t>
          </a:r>
          <a:r>
            <a:rPr lang="en-US" dirty="0"/>
            <a:t> inspection services provided by a </a:t>
          </a:r>
          <a:r>
            <a:rPr lang="en-US" b="1" dirty="0"/>
            <a:t>Qualified</a:t>
          </a:r>
          <a:r>
            <a:rPr lang="en-US" dirty="0"/>
            <a:t> Company</a:t>
          </a:r>
        </a:p>
      </dgm:t>
    </dgm:pt>
    <dgm:pt modelId="{7E5FC375-2304-4627-BD40-7C84138B0DA1}" type="parTrans" cxnId="{CF731918-381A-4F93-A267-9475167F95F6}">
      <dgm:prSet/>
      <dgm:spPr/>
      <dgm:t>
        <a:bodyPr/>
        <a:lstStyle/>
        <a:p>
          <a:endParaRPr lang="en-US"/>
        </a:p>
      </dgm:t>
    </dgm:pt>
    <dgm:pt modelId="{142BF234-9BD8-4F50-9E39-9491007AE017}" type="sibTrans" cxnId="{CF731918-381A-4F93-A267-9475167F95F6}">
      <dgm:prSet/>
      <dgm:spPr/>
      <dgm:t>
        <a:bodyPr/>
        <a:lstStyle/>
        <a:p>
          <a:endParaRPr lang="en-US"/>
        </a:p>
      </dgm:t>
    </dgm:pt>
    <dgm:pt modelId="{54DBA75B-F27A-498D-B833-74FCBF1981FE}">
      <dgm:prSet/>
      <dgm:spPr/>
      <dgm:t>
        <a:bodyPr/>
        <a:lstStyle/>
        <a:p>
          <a:r>
            <a:rPr lang="en-US" b="1"/>
            <a:t>Independent</a:t>
          </a:r>
          <a:endParaRPr lang="en-US"/>
        </a:p>
      </dgm:t>
    </dgm:pt>
    <dgm:pt modelId="{A47E7C26-262B-4573-AD67-B68ED85C2124}" type="parTrans" cxnId="{97192274-14FC-42E8-A08E-C6D17D7A10FB}">
      <dgm:prSet/>
      <dgm:spPr/>
      <dgm:t>
        <a:bodyPr/>
        <a:lstStyle/>
        <a:p>
          <a:endParaRPr lang="en-US"/>
        </a:p>
      </dgm:t>
    </dgm:pt>
    <dgm:pt modelId="{85A356C4-E7BD-4647-8046-CA83BF96B070}" type="sibTrans" cxnId="{97192274-14FC-42E8-A08E-C6D17D7A10FB}">
      <dgm:prSet/>
      <dgm:spPr/>
      <dgm:t>
        <a:bodyPr/>
        <a:lstStyle/>
        <a:p>
          <a:endParaRPr lang="en-US"/>
        </a:p>
      </dgm:t>
    </dgm:pt>
    <dgm:pt modelId="{0391CAE7-C2C1-4AE4-A3CB-43E159FE2CE2}">
      <dgm:prSet/>
      <dgm:spPr/>
      <dgm:t>
        <a:bodyPr/>
        <a:lstStyle/>
        <a:p>
          <a:r>
            <a:rPr lang="en-US"/>
            <a:t>Solicited &amp; procured by the Agency</a:t>
          </a:r>
        </a:p>
      </dgm:t>
    </dgm:pt>
    <dgm:pt modelId="{EB0438A0-9795-4E5D-9260-3D355094F132}" type="parTrans" cxnId="{D11D2746-2A3E-41BD-A02D-7F7F43889FEB}">
      <dgm:prSet/>
      <dgm:spPr/>
      <dgm:t>
        <a:bodyPr/>
        <a:lstStyle/>
        <a:p>
          <a:endParaRPr lang="en-US"/>
        </a:p>
      </dgm:t>
    </dgm:pt>
    <dgm:pt modelId="{2E7599F1-A324-4435-8665-1F6DC7730F08}" type="sibTrans" cxnId="{D11D2746-2A3E-41BD-A02D-7F7F43889FEB}">
      <dgm:prSet/>
      <dgm:spPr/>
      <dgm:t>
        <a:bodyPr/>
        <a:lstStyle/>
        <a:p>
          <a:endParaRPr lang="en-US"/>
        </a:p>
      </dgm:t>
    </dgm:pt>
    <dgm:pt modelId="{EFEE9C51-DD7E-4C52-B758-2EDD7061B9EE}">
      <dgm:prSet/>
      <dgm:spPr/>
      <dgm:t>
        <a:bodyPr/>
        <a:lstStyle/>
        <a:p>
          <a:r>
            <a:rPr lang="en-US" b="1"/>
            <a:t>Impartial</a:t>
          </a:r>
          <a:endParaRPr lang="en-US"/>
        </a:p>
      </dgm:t>
    </dgm:pt>
    <dgm:pt modelId="{331AE55B-3880-4148-88C8-443B1C439526}" type="parTrans" cxnId="{79EBF3FC-AED6-4BDE-92D8-0563ACED0DA8}">
      <dgm:prSet/>
      <dgm:spPr/>
      <dgm:t>
        <a:bodyPr/>
        <a:lstStyle/>
        <a:p>
          <a:endParaRPr lang="en-US"/>
        </a:p>
      </dgm:t>
    </dgm:pt>
    <dgm:pt modelId="{AC468429-48C0-45AD-9AC2-14CF6E5FF6FA}" type="sibTrans" cxnId="{79EBF3FC-AED6-4BDE-92D8-0563ACED0DA8}">
      <dgm:prSet/>
      <dgm:spPr/>
      <dgm:t>
        <a:bodyPr/>
        <a:lstStyle/>
        <a:p>
          <a:endParaRPr lang="en-US"/>
        </a:p>
      </dgm:t>
    </dgm:pt>
    <dgm:pt modelId="{7A7809D1-5CE1-46E3-ABDF-68333CAEEB5D}">
      <dgm:prSet/>
      <dgm:spPr/>
      <dgm:t>
        <a:bodyPr/>
        <a:lstStyle/>
        <a:p>
          <a:r>
            <a:rPr lang="en-US" dirty="0"/>
            <a:t>Unbiased, fair, safeguard the interests of the Agency</a:t>
          </a:r>
        </a:p>
      </dgm:t>
    </dgm:pt>
    <dgm:pt modelId="{B4D9E407-4091-46AB-B884-4A44C2CA587B}" type="parTrans" cxnId="{A715EF6A-41F8-46BE-9A05-DBD2FD66A529}">
      <dgm:prSet/>
      <dgm:spPr/>
      <dgm:t>
        <a:bodyPr/>
        <a:lstStyle/>
        <a:p>
          <a:endParaRPr lang="en-US"/>
        </a:p>
      </dgm:t>
    </dgm:pt>
    <dgm:pt modelId="{D50709FA-7901-4152-BC8E-C7235E56E8E8}" type="sibTrans" cxnId="{A715EF6A-41F8-46BE-9A05-DBD2FD66A529}">
      <dgm:prSet/>
      <dgm:spPr/>
      <dgm:t>
        <a:bodyPr/>
        <a:lstStyle/>
        <a:p>
          <a:endParaRPr lang="en-US"/>
        </a:p>
      </dgm:t>
    </dgm:pt>
    <dgm:pt modelId="{CF694BE2-2245-4A62-ABC2-283376B6A3BE}">
      <dgm:prSet/>
      <dgm:spPr/>
      <dgm:t>
        <a:bodyPr/>
        <a:lstStyle/>
        <a:p>
          <a:r>
            <a:rPr lang="en-US" b="1"/>
            <a:t>Qualified</a:t>
          </a:r>
          <a:endParaRPr lang="en-US"/>
        </a:p>
      </dgm:t>
    </dgm:pt>
    <dgm:pt modelId="{769DEF30-1C72-48B3-9C96-57264277FDEE}" type="parTrans" cxnId="{10B0D5DE-31A6-44B1-8039-3928591C1969}">
      <dgm:prSet/>
      <dgm:spPr/>
      <dgm:t>
        <a:bodyPr/>
        <a:lstStyle/>
        <a:p>
          <a:endParaRPr lang="en-US"/>
        </a:p>
      </dgm:t>
    </dgm:pt>
    <dgm:pt modelId="{D86708F5-FC76-4F6D-A15B-8664889A9A4C}" type="sibTrans" cxnId="{10B0D5DE-31A6-44B1-8039-3928591C1969}">
      <dgm:prSet/>
      <dgm:spPr/>
      <dgm:t>
        <a:bodyPr/>
        <a:lstStyle/>
        <a:p>
          <a:endParaRPr lang="en-US"/>
        </a:p>
      </dgm:t>
    </dgm:pt>
    <dgm:pt modelId="{CA23E4C2-40F5-44C3-A57B-C381DC69A185}">
      <dgm:prSet/>
      <dgm:spPr/>
      <dgm:t>
        <a:bodyPr/>
        <a:lstStyle/>
        <a:p>
          <a:r>
            <a:rPr lang="en-US"/>
            <a:t>Certified, licensed, relevant experience</a:t>
          </a:r>
        </a:p>
      </dgm:t>
    </dgm:pt>
    <dgm:pt modelId="{52AE1194-7E91-47B4-9809-A04DE7E07F24}" type="parTrans" cxnId="{D316F2CA-AB21-40F9-815E-EC3D14028D7E}">
      <dgm:prSet/>
      <dgm:spPr/>
      <dgm:t>
        <a:bodyPr/>
        <a:lstStyle/>
        <a:p>
          <a:endParaRPr lang="en-US"/>
        </a:p>
      </dgm:t>
    </dgm:pt>
    <dgm:pt modelId="{74255F87-20C0-4748-8134-3AEE8EDF1170}" type="sibTrans" cxnId="{D316F2CA-AB21-40F9-815E-EC3D14028D7E}">
      <dgm:prSet/>
      <dgm:spPr/>
      <dgm:t>
        <a:bodyPr/>
        <a:lstStyle/>
        <a:p>
          <a:endParaRPr lang="en-US"/>
        </a:p>
      </dgm:t>
    </dgm:pt>
    <dgm:pt modelId="{D265BBB2-E2BA-4BE1-890A-2058227C8AD1}" type="pres">
      <dgm:prSet presAssocID="{E24B2528-A618-4CA5-B5EB-D0ED98765C03}" presName="Name0" presStyleCnt="0">
        <dgm:presLayoutVars>
          <dgm:dir/>
          <dgm:animLvl val="lvl"/>
          <dgm:resizeHandles val="exact"/>
        </dgm:presLayoutVars>
      </dgm:prSet>
      <dgm:spPr/>
    </dgm:pt>
    <dgm:pt modelId="{789AE586-0469-4A52-8BAE-386A0B6C8CA0}" type="pres">
      <dgm:prSet presAssocID="{7CDEF64A-27AF-4A38-8AD4-131621123D0B}" presName="linNode" presStyleCnt="0"/>
      <dgm:spPr/>
    </dgm:pt>
    <dgm:pt modelId="{24E7A84D-30C5-4E3A-890D-AD07538D2FD6}" type="pres">
      <dgm:prSet presAssocID="{7CDEF64A-27AF-4A38-8AD4-131621123D0B}" presName="parentText" presStyleLbl="node1" presStyleIdx="0" presStyleCnt="4" custScaleX="277778">
        <dgm:presLayoutVars>
          <dgm:chMax val="1"/>
          <dgm:bulletEnabled val="1"/>
        </dgm:presLayoutVars>
      </dgm:prSet>
      <dgm:spPr/>
    </dgm:pt>
    <dgm:pt modelId="{812C6F8F-DA30-4819-93A2-0A8AD5D15117}" type="pres">
      <dgm:prSet presAssocID="{142BF234-9BD8-4F50-9E39-9491007AE017}" presName="sp" presStyleCnt="0"/>
      <dgm:spPr/>
    </dgm:pt>
    <dgm:pt modelId="{76680E8F-975B-45F5-AF50-4A1E3F83FF0A}" type="pres">
      <dgm:prSet presAssocID="{54DBA75B-F27A-498D-B833-74FCBF1981FE}" presName="linNode" presStyleCnt="0"/>
      <dgm:spPr/>
    </dgm:pt>
    <dgm:pt modelId="{52A6F2D2-3951-4283-B50C-7DBA8087B7D2}" type="pres">
      <dgm:prSet presAssocID="{54DBA75B-F27A-498D-B833-74FCBF1981FE}" presName="parentText" presStyleLbl="node1" presStyleIdx="1" presStyleCnt="4">
        <dgm:presLayoutVars>
          <dgm:chMax val="1"/>
          <dgm:bulletEnabled val="1"/>
        </dgm:presLayoutVars>
      </dgm:prSet>
      <dgm:spPr/>
    </dgm:pt>
    <dgm:pt modelId="{9366D461-84B8-4793-AD99-FE2A03838FF0}" type="pres">
      <dgm:prSet presAssocID="{54DBA75B-F27A-498D-B833-74FCBF1981FE}" presName="descendantText" presStyleLbl="alignAccFollowNode1" presStyleIdx="0" presStyleCnt="3">
        <dgm:presLayoutVars>
          <dgm:bulletEnabled val="1"/>
        </dgm:presLayoutVars>
      </dgm:prSet>
      <dgm:spPr/>
    </dgm:pt>
    <dgm:pt modelId="{8EBAAE58-B529-4D6C-8EFD-2F0B4F62D0A2}" type="pres">
      <dgm:prSet presAssocID="{85A356C4-E7BD-4647-8046-CA83BF96B070}" presName="sp" presStyleCnt="0"/>
      <dgm:spPr/>
    </dgm:pt>
    <dgm:pt modelId="{F33F639A-CAE4-4A41-98AA-7843B4970B32}" type="pres">
      <dgm:prSet presAssocID="{EFEE9C51-DD7E-4C52-B758-2EDD7061B9EE}" presName="linNode" presStyleCnt="0"/>
      <dgm:spPr/>
    </dgm:pt>
    <dgm:pt modelId="{E33892D8-B837-44DC-A598-57EEA23DFFC8}" type="pres">
      <dgm:prSet presAssocID="{EFEE9C51-DD7E-4C52-B758-2EDD7061B9EE}" presName="parentText" presStyleLbl="node1" presStyleIdx="2" presStyleCnt="4">
        <dgm:presLayoutVars>
          <dgm:chMax val="1"/>
          <dgm:bulletEnabled val="1"/>
        </dgm:presLayoutVars>
      </dgm:prSet>
      <dgm:spPr/>
    </dgm:pt>
    <dgm:pt modelId="{71EC916A-205A-40EF-86F9-1B9308F091E3}" type="pres">
      <dgm:prSet presAssocID="{EFEE9C51-DD7E-4C52-B758-2EDD7061B9EE}" presName="descendantText" presStyleLbl="alignAccFollowNode1" presStyleIdx="1" presStyleCnt="3">
        <dgm:presLayoutVars>
          <dgm:bulletEnabled val="1"/>
        </dgm:presLayoutVars>
      </dgm:prSet>
      <dgm:spPr/>
    </dgm:pt>
    <dgm:pt modelId="{CEEE7C27-FB2E-43C4-AF33-73E5043DA953}" type="pres">
      <dgm:prSet presAssocID="{AC468429-48C0-45AD-9AC2-14CF6E5FF6FA}" presName="sp" presStyleCnt="0"/>
      <dgm:spPr/>
    </dgm:pt>
    <dgm:pt modelId="{D3FACBB9-E29E-4149-931A-C7AE612D1FB5}" type="pres">
      <dgm:prSet presAssocID="{CF694BE2-2245-4A62-ABC2-283376B6A3BE}" presName="linNode" presStyleCnt="0"/>
      <dgm:spPr/>
    </dgm:pt>
    <dgm:pt modelId="{F2D2B5D4-0149-4E08-80E6-2B2B20D6B52C}" type="pres">
      <dgm:prSet presAssocID="{CF694BE2-2245-4A62-ABC2-283376B6A3BE}" presName="parentText" presStyleLbl="node1" presStyleIdx="3" presStyleCnt="4">
        <dgm:presLayoutVars>
          <dgm:chMax val="1"/>
          <dgm:bulletEnabled val="1"/>
        </dgm:presLayoutVars>
      </dgm:prSet>
      <dgm:spPr/>
    </dgm:pt>
    <dgm:pt modelId="{C0CE17B3-C9F5-4371-8154-58919115C7D5}" type="pres">
      <dgm:prSet presAssocID="{CF694BE2-2245-4A62-ABC2-283376B6A3BE}" presName="descendantText" presStyleLbl="alignAccFollowNode1" presStyleIdx="2" presStyleCnt="3">
        <dgm:presLayoutVars>
          <dgm:bulletEnabled val="1"/>
        </dgm:presLayoutVars>
      </dgm:prSet>
      <dgm:spPr/>
    </dgm:pt>
  </dgm:ptLst>
  <dgm:cxnLst>
    <dgm:cxn modelId="{AFEC4D02-2753-40CB-BC7B-6CD737A9EFC9}" type="presOf" srcId="{EFEE9C51-DD7E-4C52-B758-2EDD7061B9EE}" destId="{E33892D8-B837-44DC-A598-57EEA23DFFC8}" srcOrd="0" destOrd="0" presId="urn:microsoft.com/office/officeart/2005/8/layout/vList5"/>
    <dgm:cxn modelId="{A2BDD90E-4DCF-4567-8147-E4AACDDCC437}" type="presOf" srcId="{7A7809D1-5CE1-46E3-ABDF-68333CAEEB5D}" destId="{71EC916A-205A-40EF-86F9-1B9308F091E3}" srcOrd="0" destOrd="0" presId="urn:microsoft.com/office/officeart/2005/8/layout/vList5"/>
    <dgm:cxn modelId="{CF731918-381A-4F93-A267-9475167F95F6}" srcId="{E24B2528-A618-4CA5-B5EB-D0ED98765C03}" destId="{7CDEF64A-27AF-4A38-8AD4-131621123D0B}" srcOrd="0" destOrd="0" parTransId="{7E5FC375-2304-4627-BD40-7C84138B0DA1}" sibTransId="{142BF234-9BD8-4F50-9E39-9491007AE017}"/>
    <dgm:cxn modelId="{6C3BF424-A76F-4991-84CB-C5769DA95FB7}" type="presOf" srcId="{CA23E4C2-40F5-44C3-A57B-C381DC69A185}" destId="{C0CE17B3-C9F5-4371-8154-58919115C7D5}" srcOrd="0" destOrd="0" presId="urn:microsoft.com/office/officeart/2005/8/layout/vList5"/>
    <dgm:cxn modelId="{D11D2746-2A3E-41BD-A02D-7F7F43889FEB}" srcId="{54DBA75B-F27A-498D-B833-74FCBF1981FE}" destId="{0391CAE7-C2C1-4AE4-A3CB-43E159FE2CE2}" srcOrd="0" destOrd="0" parTransId="{EB0438A0-9795-4E5D-9260-3D355094F132}" sibTransId="{2E7599F1-A324-4435-8665-1F6DC7730F08}"/>
    <dgm:cxn modelId="{A715EF6A-41F8-46BE-9A05-DBD2FD66A529}" srcId="{EFEE9C51-DD7E-4C52-B758-2EDD7061B9EE}" destId="{7A7809D1-5CE1-46E3-ABDF-68333CAEEB5D}" srcOrd="0" destOrd="0" parTransId="{B4D9E407-4091-46AB-B884-4A44C2CA587B}" sibTransId="{D50709FA-7901-4152-BC8E-C7235E56E8E8}"/>
    <dgm:cxn modelId="{97192274-14FC-42E8-A08E-C6D17D7A10FB}" srcId="{E24B2528-A618-4CA5-B5EB-D0ED98765C03}" destId="{54DBA75B-F27A-498D-B833-74FCBF1981FE}" srcOrd="1" destOrd="0" parTransId="{A47E7C26-262B-4573-AD67-B68ED85C2124}" sibTransId="{85A356C4-E7BD-4647-8046-CA83BF96B070}"/>
    <dgm:cxn modelId="{93D08575-9978-4E2E-9B73-41C5008D6F16}" type="presOf" srcId="{7CDEF64A-27AF-4A38-8AD4-131621123D0B}" destId="{24E7A84D-30C5-4E3A-890D-AD07538D2FD6}" srcOrd="0" destOrd="0" presId="urn:microsoft.com/office/officeart/2005/8/layout/vList5"/>
    <dgm:cxn modelId="{292C2F5A-5CEE-4405-B9F0-558F4A840A29}" type="presOf" srcId="{54DBA75B-F27A-498D-B833-74FCBF1981FE}" destId="{52A6F2D2-3951-4283-B50C-7DBA8087B7D2}" srcOrd="0" destOrd="0" presId="urn:microsoft.com/office/officeart/2005/8/layout/vList5"/>
    <dgm:cxn modelId="{90E5C89F-FB28-4713-914F-DEDB3653EB48}" type="presOf" srcId="{0391CAE7-C2C1-4AE4-A3CB-43E159FE2CE2}" destId="{9366D461-84B8-4793-AD99-FE2A03838FF0}" srcOrd="0" destOrd="0" presId="urn:microsoft.com/office/officeart/2005/8/layout/vList5"/>
    <dgm:cxn modelId="{B8239BB0-3461-4ED7-867D-674922BD067C}" type="presOf" srcId="{E24B2528-A618-4CA5-B5EB-D0ED98765C03}" destId="{D265BBB2-E2BA-4BE1-890A-2058227C8AD1}" srcOrd="0" destOrd="0" presId="urn:microsoft.com/office/officeart/2005/8/layout/vList5"/>
    <dgm:cxn modelId="{1191FDB9-C992-433A-8C4E-980610A0063E}" type="presOf" srcId="{CF694BE2-2245-4A62-ABC2-283376B6A3BE}" destId="{F2D2B5D4-0149-4E08-80E6-2B2B20D6B52C}" srcOrd="0" destOrd="0" presId="urn:microsoft.com/office/officeart/2005/8/layout/vList5"/>
    <dgm:cxn modelId="{D316F2CA-AB21-40F9-815E-EC3D14028D7E}" srcId="{CF694BE2-2245-4A62-ABC2-283376B6A3BE}" destId="{CA23E4C2-40F5-44C3-A57B-C381DC69A185}" srcOrd="0" destOrd="0" parTransId="{52AE1194-7E91-47B4-9809-A04DE7E07F24}" sibTransId="{74255F87-20C0-4748-8134-3AEE8EDF1170}"/>
    <dgm:cxn modelId="{10B0D5DE-31A6-44B1-8039-3928591C1969}" srcId="{E24B2528-A618-4CA5-B5EB-D0ED98765C03}" destId="{CF694BE2-2245-4A62-ABC2-283376B6A3BE}" srcOrd="3" destOrd="0" parTransId="{769DEF30-1C72-48B3-9C96-57264277FDEE}" sibTransId="{D86708F5-FC76-4F6D-A15B-8664889A9A4C}"/>
    <dgm:cxn modelId="{79EBF3FC-AED6-4BDE-92D8-0563ACED0DA8}" srcId="{E24B2528-A618-4CA5-B5EB-D0ED98765C03}" destId="{EFEE9C51-DD7E-4C52-B758-2EDD7061B9EE}" srcOrd="2" destOrd="0" parTransId="{331AE55B-3880-4148-88C8-443B1C439526}" sibTransId="{AC468429-48C0-45AD-9AC2-14CF6E5FF6FA}"/>
    <dgm:cxn modelId="{E553E568-3650-4F83-A9A0-5201CE2B437E}" type="presParOf" srcId="{D265BBB2-E2BA-4BE1-890A-2058227C8AD1}" destId="{789AE586-0469-4A52-8BAE-386A0B6C8CA0}" srcOrd="0" destOrd="0" presId="urn:microsoft.com/office/officeart/2005/8/layout/vList5"/>
    <dgm:cxn modelId="{967DB389-97BF-46E9-91D1-6531AF7941E1}" type="presParOf" srcId="{789AE586-0469-4A52-8BAE-386A0B6C8CA0}" destId="{24E7A84D-30C5-4E3A-890D-AD07538D2FD6}" srcOrd="0" destOrd="0" presId="urn:microsoft.com/office/officeart/2005/8/layout/vList5"/>
    <dgm:cxn modelId="{3C3A9643-15C5-45BA-957E-EC72F6748C1D}" type="presParOf" srcId="{D265BBB2-E2BA-4BE1-890A-2058227C8AD1}" destId="{812C6F8F-DA30-4819-93A2-0A8AD5D15117}" srcOrd="1" destOrd="0" presId="urn:microsoft.com/office/officeart/2005/8/layout/vList5"/>
    <dgm:cxn modelId="{DFA8F4E1-FD87-4FC4-8B6C-9AF67573DAD8}" type="presParOf" srcId="{D265BBB2-E2BA-4BE1-890A-2058227C8AD1}" destId="{76680E8F-975B-45F5-AF50-4A1E3F83FF0A}" srcOrd="2" destOrd="0" presId="urn:microsoft.com/office/officeart/2005/8/layout/vList5"/>
    <dgm:cxn modelId="{77429FA3-7EB7-410C-9052-0B12D74B7327}" type="presParOf" srcId="{76680E8F-975B-45F5-AF50-4A1E3F83FF0A}" destId="{52A6F2D2-3951-4283-B50C-7DBA8087B7D2}" srcOrd="0" destOrd="0" presId="urn:microsoft.com/office/officeart/2005/8/layout/vList5"/>
    <dgm:cxn modelId="{87CB7613-4F05-4CA0-8D43-AD1FA76C861E}" type="presParOf" srcId="{76680E8F-975B-45F5-AF50-4A1E3F83FF0A}" destId="{9366D461-84B8-4793-AD99-FE2A03838FF0}" srcOrd="1" destOrd="0" presId="urn:microsoft.com/office/officeart/2005/8/layout/vList5"/>
    <dgm:cxn modelId="{C9FCF85C-DABB-4444-8F29-5222FBD8B0F8}" type="presParOf" srcId="{D265BBB2-E2BA-4BE1-890A-2058227C8AD1}" destId="{8EBAAE58-B529-4D6C-8EFD-2F0B4F62D0A2}" srcOrd="3" destOrd="0" presId="urn:microsoft.com/office/officeart/2005/8/layout/vList5"/>
    <dgm:cxn modelId="{DA4E06BC-225D-46EB-A223-4B1FF121F890}" type="presParOf" srcId="{D265BBB2-E2BA-4BE1-890A-2058227C8AD1}" destId="{F33F639A-CAE4-4A41-98AA-7843B4970B32}" srcOrd="4" destOrd="0" presId="urn:microsoft.com/office/officeart/2005/8/layout/vList5"/>
    <dgm:cxn modelId="{6A0AC054-FC6D-472F-8E6A-FFDFD36F8460}" type="presParOf" srcId="{F33F639A-CAE4-4A41-98AA-7843B4970B32}" destId="{E33892D8-B837-44DC-A598-57EEA23DFFC8}" srcOrd="0" destOrd="0" presId="urn:microsoft.com/office/officeart/2005/8/layout/vList5"/>
    <dgm:cxn modelId="{CFC64578-5E73-452F-BFBF-69157819794C}" type="presParOf" srcId="{F33F639A-CAE4-4A41-98AA-7843B4970B32}" destId="{71EC916A-205A-40EF-86F9-1B9308F091E3}" srcOrd="1" destOrd="0" presId="urn:microsoft.com/office/officeart/2005/8/layout/vList5"/>
    <dgm:cxn modelId="{7152C42E-5557-48BB-9363-09251AE12434}" type="presParOf" srcId="{D265BBB2-E2BA-4BE1-890A-2058227C8AD1}" destId="{CEEE7C27-FB2E-43C4-AF33-73E5043DA953}" srcOrd="5" destOrd="0" presId="urn:microsoft.com/office/officeart/2005/8/layout/vList5"/>
    <dgm:cxn modelId="{77E2D755-58AF-4F2D-A83A-EB3E80C08097}" type="presParOf" srcId="{D265BBB2-E2BA-4BE1-890A-2058227C8AD1}" destId="{D3FACBB9-E29E-4149-931A-C7AE612D1FB5}" srcOrd="6" destOrd="0" presId="urn:microsoft.com/office/officeart/2005/8/layout/vList5"/>
    <dgm:cxn modelId="{7F9C7359-D946-4658-96EA-92A6453ADEEB}" type="presParOf" srcId="{D3FACBB9-E29E-4149-931A-C7AE612D1FB5}" destId="{F2D2B5D4-0149-4E08-80E6-2B2B20D6B52C}" srcOrd="0" destOrd="0" presId="urn:microsoft.com/office/officeart/2005/8/layout/vList5"/>
    <dgm:cxn modelId="{8DC39F02-FEFA-4168-B0BE-B9B3985AAF95}" type="presParOf" srcId="{D3FACBB9-E29E-4149-931A-C7AE612D1FB5}" destId="{C0CE17B3-C9F5-4371-8154-58919115C7D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7A84D-30C5-4E3A-890D-AD07538D2FD6}">
      <dsp:nvSpPr>
        <dsp:cNvPr id="0" name=""/>
        <dsp:cNvSpPr/>
      </dsp:nvSpPr>
      <dsp:spPr>
        <a:xfrm>
          <a:off x="0" y="1867"/>
          <a:ext cx="5035393" cy="8980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Independent</a:t>
          </a:r>
          <a:r>
            <a:rPr lang="en-US" sz="1800" kern="1200" dirty="0"/>
            <a:t> and </a:t>
          </a:r>
          <a:r>
            <a:rPr lang="en-US" sz="1800" b="1" kern="1200" dirty="0"/>
            <a:t>Impartial</a:t>
          </a:r>
          <a:r>
            <a:rPr lang="en-US" sz="1800" kern="1200" dirty="0"/>
            <a:t> inspection services provided by a </a:t>
          </a:r>
          <a:r>
            <a:rPr lang="en-US" sz="1800" b="1" kern="1200" dirty="0"/>
            <a:t>Qualified</a:t>
          </a:r>
          <a:r>
            <a:rPr lang="en-US" sz="1800" kern="1200" dirty="0"/>
            <a:t> Company</a:t>
          </a:r>
        </a:p>
      </dsp:txBody>
      <dsp:txXfrm>
        <a:off x="43839" y="45706"/>
        <a:ext cx="4947715" cy="810367"/>
      </dsp:txXfrm>
    </dsp:sp>
    <dsp:sp modelId="{9366D461-84B8-4793-AD99-FE2A03838FF0}">
      <dsp:nvSpPr>
        <dsp:cNvPr id="0" name=""/>
        <dsp:cNvSpPr/>
      </dsp:nvSpPr>
      <dsp:spPr>
        <a:xfrm rot="5400000">
          <a:off x="3068193" y="-219061"/>
          <a:ext cx="718436" cy="322579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a:t>Solicited &amp; procured by the Agency</a:t>
          </a:r>
        </a:p>
      </dsp:txBody>
      <dsp:txXfrm rot="-5400000">
        <a:off x="1814512" y="1069691"/>
        <a:ext cx="3190728" cy="648294"/>
      </dsp:txXfrm>
    </dsp:sp>
    <dsp:sp modelId="{52A6F2D2-3951-4283-B50C-7DBA8087B7D2}">
      <dsp:nvSpPr>
        <dsp:cNvPr id="0" name=""/>
        <dsp:cNvSpPr/>
      </dsp:nvSpPr>
      <dsp:spPr>
        <a:xfrm>
          <a:off x="0" y="944815"/>
          <a:ext cx="1814512" cy="8980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Independent</a:t>
          </a:r>
          <a:endParaRPr lang="en-US" sz="1800" kern="1200"/>
        </a:p>
      </dsp:txBody>
      <dsp:txXfrm>
        <a:off x="43839" y="988654"/>
        <a:ext cx="1726834" cy="810367"/>
      </dsp:txXfrm>
    </dsp:sp>
    <dsp:sp modelId="{71EC916A-205A-40EF-86F9-1B9308F091E3}">
      <dsp:nvSpPr>
        <dsp:cNvPr id="0" name=""/>
        <dsp:cNvSpPr/>
      </dsp:nvSpPr>
      <dsp:spPr>
        <a:xfrm rot="5400000">
          <a:off x="3068193" y="723886"/>
          <a:ext cx="718436" cy="322579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Unbiased, fair, safeguard the interests of the Agency</a:t>
          </a:r>
        </a:p>
      </dsp:txBody>
      <dsp:txXfrm rot="-5400000">
        <a:off x="1814512" y="2012639"/>
        <a:ext cx="3190728" cy="648294"/>
      </dsp:txXfrm>
    </dsp:sp>
    <dsp:sp modelId="{E33892D8-B837-44DC-A598-57EEA23DFFC8}">
      <dsp:nvSpPr>
        <dsp:cNvPr id="0" name=""/>
        <dsp:cNvSpPr/>
      </dsp:nvSpPr>
      <dsp:spPr>
        <a:xfrm>
          <a:off x="0" y="1887763"/>
          <a:ext cx="1814512" cy="8980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Impartial</a:t>
          </a:r>
          <a:endParaRPr lang="en-US" sz="1800" kern="1200"/>
        </a:p>
      </dsp:txBody>
      <dsp:txXfrm>
        <a:off x="43839" y="1931602"/>
        <a:ext cx="1726834" cy="810367"/>
      </dsp:txXfrm>
    </dsp:sp>
    <dsp:sp modelId="{C0CE17B3-C9F5-4371-8154-58919115C7D5}">
      <dsp:nvSpPr>
        <dsp:cNvPr id="0" name=""/>
        <dsp:cNvSpPr/>
      </dsp:nvSpPr>
      <dsp:spPr>
        <a:xfrm rot="5400000">
          <a:off x="3068193" y="1666835"/>
          <a:ext cx="718436" cy="322579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a:t>Certified, licensed, relevant experience</a:t>
          </a:r>
        </a:p>
      </dsp:txBody>
      <dsp:txXfrm rot="-5400000">
        <a:off x="1814512" y="2955588"/>
        <a:ext cx="3190728" cy="648294"/>
      </dsp:txXfrm>
    </dsp:sp>
    <dsp:sp modelId="{F2D2B5D4-0149-4E08-80E6-2B2B20D6B52C}">
      <dsp:nvSpPr>
        <dsp:cNvPr id="0" name=""/>
        <dsp:cNvSpPr/>
      </dsp:nvSpPr>
      <dsp:spPr>
        <a:xfrm>
          <a:off x="0" y="2830711"/>
          <a:ext cx="1814512" cy="8980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Qualified</a:t>
          </a:r>
          <a:endParaRPr lang="en-US" sz="1800" kern="1200"/>
        </a:p>
      </dsp:txBody>
      <dsp:txXfrm>
        <a:off x="43839" y="2874550"/>
        <a:ext cx="1726834" cy="81036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885" y="0"/>
            <a:ext cx="3038319" cy="465242"/>
          </a:xfrm>
          <a:prstGeom prst="rect">
            <a:avLst/>
          </a:prstGeom>
        </p:spPr>
        <p:txBody>
          <a:bodyPr vert="horz" lIns="91440" tIns="45720" rIns="91440" bIns="45720" rtlCol="0"/>
          <a:lstStyle>
            <a:lvl1pPr algn="r">
              <a:defRPr sz="1200"/>
            </a:lvl1pPr>
          </a:lstStyle>
          <a:p>
            <a:fld id="{475F74BF-53A5-4372-87B6-A5EA926DEFA1}" type="datetimeFigureOut">
              <a:rPr lang="en-US" smtClean="0"/>
              <a:t>10/25/2023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519" y="4473472"/>
            <a:ext cx="5607362" cy="366087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885" y="8831160"/>
            <a:ext cx="3038319" cy="465240"/>
          </a:xfrm>
          <a:prstGeom prst="rect">
            <a:avLst/>
          </a:prstGeom>
        </p:spPr>
        <p:txBody>
          <a:bodyPr vert="horz" lIns="91440" tIns="45720" rIns="91440" bIns="45720" rtlCol="0" anchor="b"/>
          <a:lstStyle>
            <a:lvl1pPr algn="r">
              <a:defRPr sz="1200"/>
            </a:lvl1pPr>
          </a:lstStyle>
          <a:p>
            <a:fld id="{53B0C929-CBAF-43F0-A8A1-6EA0BBE07A44}" type="slidenum">
              <a:rPr lang="en-US" smtClean="0"/>
              <a:t>‹#›</a:t>
            </a:fld>
            <a:endParaRPr lang="en-US"/>
          </a:p>
        </p:txBody>
      </p:sp>
    </p:spTree>
    <p:extLst>
      <p:ext uri="{BB962C8B-B14F-4D97-AF65-F5344CB8AC3E}">
        <p14:creationId xmlns:p14="http://schemas.microsoft.com/office/powerpoint/2010/main" val="211996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touch on what are believed to be some of the high points of:</a:t>
            </a:r>
          </a:p>
          <a:p>
            <a:pPr marL="0" indent="0">
              <a:buFont typeface="Arial" panose="020B0604020202020204" pitchFamily="34" charset="0"/>
              <a:buNone/>
            </a:pPr>
            <a:r>
              <a:rPr lang="en-US" dirty="0"/>
              <a:t>• “what are 3rd-party inspections”,</a:t>
            </a:r>
          </a:p>
          <a:p>
            <a:r>
              <a:rPr lang="en-US" dirty="0"/>
              <a:t>• “why do we have 3rd-party inspections”,</a:t>
            </a:r>
          </a:p>
          <a:p>
            <a:r>
              <a:rPr lang="en-US" dirty="0"/>
              <a:t>• “how to use the resources available to you as a State Agency”,</a:t>
            </a:r>
          </a:p>
          <a:p>
            <a:r>
              <a:rPr lang="en-US" dirty="0"/>
              <a:t>• “Agency expectations, assumptions, and understanding of the business of 3rd-party inspections”, </a:t>
            </a:r>
          </a:p>
          <a:p>
            <a:r>
              <a:rPr lang="en-US" dirty="0"/>
              <a:t>• “how Vendor Firms should be establishing a relationship with the Agency”,</a:t>
            </a:r>
          </a:p>
          <a:p>
            <a:r>
              <a:rPr lang="en-US" dirty="0"/>
              <a:t>• “sneak-peak into the thought process and approach that should be taken towards estimating”,</a:t>
            </a:r>
          </a:p>
          <a:p>
            <a:r>
              <a:rPr lang="en-US" dirty="0"/>
              <a:t>• “contract forms required for procurement”, </a:t>
            </a:r>
          </a:p>
          <a:p>
            <a:r>
              <a:rPr lang="en-US" dirty="0"/>
              <a:t>• “moving from contract to project commencement”, and</a:t>
            </a:r>
          </a:p>
          <a:p>
            <a:r>
              <a:rPr lang="en-US" dirty="0"/>
              <a:t>• “real world example(s) of how QA inspections help combat in-the-field/ on-site project document deviations”</a:t>
            </a:r>
          </a:p>
          <a:p>
            <a:endParaRPr lang="en-US" dirty="0"/>
          </a:p>
          <a:p>
            <a:r>
              <a:rPr lang="en-US" dirty="0"/>
              <a:t>Hope you find this presentation both informative and enlightening!</a:t>
            </a:r>
          </a:p>
        </p:txBody>
      </p:sp>
      <p:sp>
        <p:nvSpPr>
          <p:cNvPr id="4" name="Slide Number Placeholder 3"/>
          <p:cNvSpPr>
            <a:spLocks noGrp="1"/>
          </p:cNvSpPr>
          <p:nvPr>
            <p:ph type="sldNum" sz="quarter" idx="5"/>
          </p:nvPr>
        </p:nvSpPr>
        <p:spPr/>
        <p:txBody>
          <a:bodyPr/>
          <a:lstStyle/>
          <a:p>
            <a:fld id="{53B0C929-CBAF-43F0-A8A1-6EA0BBE07A44}" type="slidenum">
              <a:rPr lang="en-US" smtClean="0"/>
              <a:t>1</a:t>
            </a:fld>
            <a:endParaRPr lang="en-US"/>
          </a:p>
        </p:txBody>
      </p:sp>
    </p:spTree>
    <p:extLst>
      <p:ext uri="{BB962C8B-B14F-4D97-AF65-F5344CB8AC3E}">
        <p14:creationId xmlns:p14="http://schemas.microsoft.com/office/powerpoint/2010/main" val="16049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0C929-CBAF-43F0-A8A1-6EA0BBE07A44}" type="slidenum">
              <a:rPr lang="en-US" smtClean="0"/>
              <a:t>10</a:t>
            </a:fld>
            <a:endParaRPr lang="en-US"/>
          </a:p>
        </p:txBody>
      </p:sp>
    </p:spTree>
    <p:extLst>
      <p:ext uri="{BB962C8B-B14F-4D97-AF65-F5344CB8AC3E}">
        <p14:creationId xmlns:p14="http://schemas.microsoft.com/office/powerpoint/2010/main" val="349513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Agency has selected a Firm (or Firms) to provide 3</a:t>
            </a:r>
            <a:r>
              <a:rPr lang="en-US" baseline="30000" dirty="0"/>
              <a:t>rd</a:t>
            </a:r>
            <a:r>
              <a:rPr lang="en-US" dirty="0"/>
              <a:t>-Party Inspections, the interaction between the Agency, </a:t>
            </a:r>
            <a:r>
              <a:rPr lang="en-US" i="1" dirty="0"/>
              <a:t>(Design Professional(s))</a:t>
            </a:r>
            <a:r>
              <a:rPr lang="en-US" dirty="0"/>
              <a:t>, and Vendor Firm should begin to take shape, and considerations by the Vendor Firm to establish a Project Approach/ Scope of Work should include, but not necessarily limited to:</a:t>
            </a:r>
          </a:p>
        </p:txBody>
      </p:sp>
      <p:sp>
        <p:nvSpPr>
          <p:cNvPr id="4" name="Slide Number Placeholder 3"/>
          <p:cNvSpPr>
            <a:spLocks noGrp="1"/>
          </p:cNvSpPr>
          <p:nvPr>
            <p:ph type="sldNum" sz="quarter" idx="5"/>
          </p:nvPr>
        </p:nvSpPr>
        <p:spPr/>
        <p:txBody>
          <a:bodyPr/>
          <a:lstStyle/>
          <a:p>
            <a:fld id="{53B0C929-CBAF-43F0-A8A1-6EA0BBE07A44}" type="slidenum">
              <a:rPr lang="en-US" smtClean="0"/>
              <a:t>11</a:t>
            </a:fld>
            <a:endParaRPr lang="en-US"/>
          </a:p>
        </p:txBody>
      </p:sp>
    </p:spTree>
    <p:extLst>
      <p:ext uri="{BB962C8B-B14F-4D97-AF65-F5344CB8AC3E}">
        <p14:creationId xmlns:p14="http://schemas.microsoft.com/office/powerpoint/2010/main" val="376906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Estimating can be VERY Subjective!  (Typically) The subjective approach towards any Project is going to be based solely on the cumulation of experiences encountered by that Firm and/or it’s Management’s deployment/ accommodation of providing inspections to that Contractor.  These considerations or though-process accommodations/ anticipations SHOULD be communicated with the Agency prior to final selection/ award.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This seemingly minor aspect has an enormous impact on the levelness of the “playing field”. </a:t>
            </a:r>
          </a:p>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12</a:t>
            </a:fld>
            <a:endParaRPr lang="en-US"/>
          </a:p>
        </p:txBody>
      </p:sp>
    </p:spTree>
    <p:extLst>
      <p:ext uri="{BB962C8B-B14F-4D97-AF65-F5344CB8AC3E}">
        <p14:creationId xmlns:p14="http://schemas.microsoft.com/office/powerpoint/2010/main" val="201124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13</a:t>
            </a:fld>
            <a:endParaRPr lang="en-US"/>
          </a:p>
        </p:txBody>
      </p:sp>
    </p:spTree>
    <p:extLst>
      <p:ext uri="{BB962C8B-B14F-4D97-AF65-F5344CB8AC3E}">
        <p14:creationId xmlns:p14="http://schemas.microsoft.com/office/powerpoint/2010/main" val="256139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14</a:t>
            </a:fld>
            <a:endParaRPr lang="en-US"/>
          </a:p>
        </p:txBody>
      </p:sp>
    </p:spTree>
    <p:extLst>
      <p:ext uri="{BB962C8B-B14F-4D97-AF65-F5344CB8AC3E}">
        <p14:creationId xmlns:p14="http://schemas.microsoft.com/office/powerpoint/2010/main" val="22689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15</a:t>
            </a:fld>
            <a:endParaRPr lang="en-US"/>
          </a:p>
        </p:txBody>
      </p:sp>
    </p:spTree>
    <p:extLst>
      <p:ext uri="{BB962C8B-B14F-4D97-AF65-F5344CB8AC3E}">
        <p14:creationId xmlns:p14="http://schemas.microsoft.com/office/powerpoint/2010/main" val="2607307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3B0C929-CBAF-43F0-A8A1-6EA0BBE07A44}" type="slidenum">
              <a:rPr lang="en-US" smtClean="0"/>
              <a:t>16</a:t>
            </a:fld>
            <a:endParaRPr lang="en-US"/>
          </a:p>
        </p:txBody>
      </p:sp>
    </p:spTree>
    <p:extLst>
      <p:ext uri="{BB962C8B-B14F-4D97-AF65-F5344CB8AC3E}">
        <p14:creationId xmlns:p14="http://schemas.microsoft.com/office/powerpoint/2010/main" val="166228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bg1"/>
              </a:solidFill>
            </a:endParaRPr>
          </a:p>
          <a:p>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17</a:t>
            </a:fld>
            <a:endParaRPr lang="en-US"/>
          </a:p>
        </p:txBody>
      </p:sp>
    </p:spTree>
    <p:extLst>
      <p:ext uri="{BB962C8B-B14F-4D97-AF65-F5344CB8AC3E}">
        <p14:creationId xmlns:p14="http://schemas.microsoft.com/office/powerpoint/2010/main" val="429406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bg1"/>
              </a:solidFill>
            </a:endParaRPr>
          </a:p>
          <a:p>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18</a:t>
            </a:fld>
            <a:endParaRPr lang="en-US"/>
          </a:p>
        </p:txBody>
      </p:sp>
    </p:spTree>
    <p:extLst>
      <p:ext uri="{BB962C8B-B14F-4D97-AF65-F5344CB8AC3E}">
        <p14:creationId xmlns:p14="http://schemas.microsoft.com/office/powerpoint/2010/main" val="256473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Misaligned Structural Steel Member</a:t>
            </a:r>
          </a:p>
          <a:p>
            <a:r>
              <a:rPr lang="en-US" dirty="0">
                <a:solidFill>
                  <a:schemeClr val="bg1"/>
                </a:solidFill>
              </a:rPr>
              <a:t>Bolted Connection</a:t>
            </a:r>
          </a:p>
          <a:p>
            <a:r>
              <a:rPr lang="en-US" dirty="0">
                <a:solidFill>
                  <a:schemeClr val="bg1"/>
                </a:solidFill>
              </a:rPr>
              <a:t>APPEARS to have been flame cut/ torched to complete the bolted connection.</a:t>
            </a:r>
          </a:p>
          <a:p>
            <a:r>
              <a:rPr lang="en-US" dirty="0">
                <a:solidFill>
                  <a:schemeClr val="bg1"/>
                </a:solidFill>
              </a:rPr>
              <a:t>Flame cut/ torched alternations are NOT an approved method!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3B0C929-CBAF-43F0-A8A1-6EA0BBE07A44}" type="slidenum">
              <a:rPr lang="en-US" smtClean="0"/>
              <a:t>19</a:t>
            </a:fld>
            <a:endParaRPr lang="en-US"/>
          </a:p>
        </p:txBody>
      </p:sp>
    </p:spTree>
    <p:extLst>
      <p:ext uri="{BB962C8B-B14F-4D97-AF65-F5344CB8AC3E}">
        <p14:creationId xmlns:p14="http://schemas.microsoft.com/office/powerpoint/2010/main" val="101075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2</a:t>
            </a:fld>
            <a:endParaRPr lang="en-US"/>
          </a:p>
        </p:txBody>
      </p:sp>
    </p:spTree>
    <p:extLst>
      <p:ext uri="{BB962C8B-B14F-4D97-AF65-F5344CB8AC3E}">
        <p14:creationId xmlns:p14="http://schemas.microsoft.com/office/powerpoint/2010/main" val="2461198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Steel Erection </a:t>
            </a:r>
          </a:p>
          <a:p>
            <a:r>
              <a:rPr lang="en-US" dirty="0">
                <a:solidFill>
                  <a:schemeClr val="bg1"/>
                </a:solidFill>
              </a:rPr>
              <a:t>Omitted installation of cross-members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3B0C929-CBAF-43F0-A8A1-6EA0BBE07A44}" type="slidenum">
              <a:rPr lang="en-US" smtClean="0"/>
              <a:t>20</a:t>
            </a:fld>
            <a:endParaRPr lang="en-US"/>
          </a:p>
        </p:txBody>
      </p:sp>
    </p:spTree>
    <p:extLst>
      <p:ext uri="{BB962C8B-B14F-4D97-AF65-F5344CB8AC3E}">
        <p14:creationId xmlns:p14="http://schemas.microsoft.com/office/powerpoint/2010/main" val="37607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r>
              <a:rPr lang="en-US" dirty="0">
                <a:solidFill>
                  <a:schemeClr val="bg1"/>
                </a:solidFill>
              </a:rPr>
              <a:t>Proofroll Observations which lead to the discovery of buried organic materials under the proposed building foundation</a:t>
            </a:r>
          </a:p>
          <a:p>
            <a:endParaRPr lang="en-US" dirty="0"/>
          </a:p>
        </p:txBody>
      </p:sp>
      <p:sp>
        <p:nvSpPr>
          <p:cNvPr id="4" name="Slide Number Placeholder 3"/>
          <p:cNvSpPr>
            <a:spLocks noGrp="1"/>
          </p:cNvSpPr>
          <p:nvPr>
            <p:ph type="sldNum" sz="quarter" idx="5"/>
          </p:nvPr>
        </p:nvSpPr>
        <p:spPr/>
        <p:txBody>
          <a:bodyPr/>
          <a:lstStyle/>
          <a:p>
            <a:fld id="{53B0C929-CBAF-43F0-A8A1-6EA0BBE07A44}" type="slidenum">
              <a:rPr lang="en-US" smtClean="0"/>
              <a:t>21</a:t>
            </a:fld>
            <a:endParaRPr lang="en-US"/>
          </a:p>
        </p:txBody>
      </p:sp>
    </p:spTree>
    <p:extLst>
      <p:ext uri="{BB962C8B-B14F-4D97-AF65-F5344CB8AC3E}">
        <p14:creationId xmlns:p14="http://schemas.microsoft.com/office/powerpoint/2010/main" val="3132911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bg1"/>
              </a:solidFill>
            </a:endParaRPr>
          </a:p>
          <a:p>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22</a:t>
            </a:fld>
            <a:endParaRPr lang="en-US"/>
          </a:p>
        </p:txBody>
      </p:sp>
    </p:spTree>
    <p:extLst>
      <p:ext uri="{BB962C8B-B14F-4D97-AF65-F5344CB8AC3E}">
        <p14:creationId xmlns:p14="http://schemas.microsoft.com/office/powerpoint/2010/main" val="158545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23</a:t>
            </a:fld>
            <a:endParaRPr lang="en-US"/>
          </a:p>
        </p:txBody>
      </p:sp>
    </p:spTree>
    <p:extLst>
      <p:ext uri="{BB962C8B-B14F-4D97-AF65-F5344CB8AC3E}">
        <p14:creationId xmlns:p14="http://schemas.microsoft.com/office/powerpoint/2010/main" val="2598146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24</a:t>
            </a:fld>
            <a:endParaRPr lang="en-US"/>
          </a:p>
        </p:txBody>
      </p:sp>
    </p:spTree>
    <p:extLst>
      <p:ext uri="{BB962C8B-B14F-4D97-AF65-F5344CB8AC3E}">
        <p14:creationId xmlns:p14="http://schemas.microsoft.com/office/powerpoint/2010/main" val="23600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Third-Party Inspections WHAT!!??</a:t>
            </a:r>
          </a:p>
          <a:p>
            <a:r>
              <a:rPr lang="en-US"/>
              <a:t>3</a:t>
            </a:r>
            <a:r>
              <a:rPr lang="en-US" baseline="30000"/>
              <a:t>rd</a:t>
            </a:r>
            <a:r>
              <a:rPr lang="en-US"/>
              <a:t>-Party Inspections provide INDEPENDENT, IMPARTIAL, &amp; QUALIFIED Quality ASSURANCE </a:t>
            </a:r>
          </a:p>
          <a:p>
            <a:r>
              <a:rPr lang="en-US"/>
              <a:t>Independence: Allows the selected FIRM to maintain an adequate/ appropriate level of separation between Client, General Contractor, Sub-Contractor(s), &amp; Design Professional.  “Fox guarding the Hen House”</a:t>
            </a:r>
          </a:p>
          <a:p>
            <a:r>
              <a:rPr lang="en-US"/>
              <a:t>Impartial: Unbiased stance/ viewpoint of Project.  Provides safeguards to protect the interests of the Agency (State of South Carolina).  Ultimately resulting in the protection of budgeted funds &amp; the Tax-payer.</a:t>
            </a:r>
          </a:p>
          <a:p>
            <a:r>
              <a:rPr lang="en-US"/>
              <a:t>Qualified: Certification and Licensures follow the individual inspector.  Governing bodies provide certification for each type of construction activity/ task.</a:t>
            </a:r>
          </a:p>
        </p:txBody>
      </p:sp>
      <p:sp>
        <p:nvSpPr>
          <p:cNvPr id="4" name="Slide Number Placeholder 3"/>
          <p:cNvSpPr>
            <a:spLocks noGrp="1"/>
          </p:cNvSpPr>
          <p:nvPr>
            <p:ph type="sldNum" sz="quarter" idx="5"/>
          </p:nvPr>
        </p:nvSpPr>
        <p:spPr/>
        <p:txBody>
          <a:bodyPr/>
          <a:lstStyle/>
          <a:p>
            <a:fld id="{53B0C929-CBAF-43F0-A8A1-6EA0BBE07A44}" type="slidenum">
              <a:rPr lang="en-US" smtClean="0"/>
              <a:t>3</a:t>
            </a:fld>
            <a:endParaRPr lang="en-US"/>
          </a:p>
        </p:txBody>
      </p:sp>
    </p:spTree>
    <p:extLst>
      <p:ext uri="{BB962C8B-B14F-4D97-AF65-F5344CB8AC3E}">
        <p14:creationId xmlns:p14="http://schemas.microsoft.com/office/powerpoint/2010/main" val="367201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ICC Document Library are a published set of reference documents which allow interested &amp; respective parties (such as General Contractors, Sub-Contractors, Design Professionals, &amp; Compliance Professionals) to effectively unify each group/ party.  This “unification” in effect is the quintessential; “reading the same sheet of music”/ “rowing the same boat”</a:t>
            </a:r>
          </a:p>
          <a:p>
            <a:r>
              <a:rPr lang="en-US" sz="1100" dirty="0"/>
              <a:t>Code Compliance is a MINIMUM set of standards for any construction, alteration, renovation, retrofit, etc. – simply stated: “the “least” safe a structure/ alteration/ renovation/ etc. can be constructed or amended and be habitable/ occupiable” </a:t>
            </a:r>
          </a:p>
          <a:p>
            <a:r>
              <a:rPr lang="en-US" sz="1100" dirty="0"/>
              <a:t>When you hear Design Professionals/ GCs/ 3</a:t>
            </a:r>
            <a:r>
              <a:rPr lang="en-US" sz="1100" baseline="30000" dirty="0"/>
              <a:t>rd</a:t>
            </a:r>
            <a:r>
              <a:rPr lang="en-US" sz="1100" dirty="0"/>
              <a:t>-Party Inspection Firms refer to CHAPTER ONE, they are referring to the first chapter of each reference manual which establishes the general requirements, limits, applicability, description of use, scope, administration, intent, interpretation privileges, provisions, and enforcement of code and jurisdictional authority. </a:t>
            </a:r>
          </a:p>
          <a:p>
            <a:r>
              <a:rPr lang="en-US" sz="1100" dirty="0"/>
              <a:t>Again, these are Quality Assurance Inspections, verifying the selected Contractor has completed installations/ construction in accordance with applicable Project Documents, such as Plans &amp; Specifications, Code Compliance, Jurisdictional Requirements, and/or applicable Governing Body requirements.  These Inspections will also provide reassurance that general quality and workmanship conform with industry standard(s). These inspections MUST be completed and documented prior to the issuance of a Certificate of Occupancy.</a:t>
            </a:r>
          </a:p>
        </p:txBody>
      </p:sp>
      <p:sp>
        <p:nvSpPr>
          <p:cNvPr id="4" name="Slide Number Placeholder 3"/>
          <p:cNvSpPr>
            <a:spLocks noGrp="1"/>
          </p:cNvSpPr>
          <p:nvPr>
            <p:ph type="sldNum" sz="quarter" idx="5"/>
          </p:nvPr>
        </p:nvSpPr>
        <p:spPr/>
        <p:txBody>
          <a:bodyPr/>
          <a:lstStyle/>
          <a:p>
            <a:fld id="{53B0C929-CBAF-43F0-A8A1-6EA0BBE07A44}" type="slidenum">
              <a:rPr lang="en-US" smtClean="0"/>
              <a:t>4</a:t>
            </a:fld>
            <a:endParaRPr lang="en-US"/>
          </a:p>
        </p:txBody>
      </p:sp>
    </p:spTree>
    <p:extLst>
      <p:ext uri="{BB962C8B-B14F-4D97-AF65-F5344CB8AC3E}">
        <p14:creationId xmlns:p14="http://schemas.microsoft.com/office/powerpoint/2010/main" val="3187974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Chapter Seventeen (17) refers to the respective chapter located within the International Building Code (for Commercial Structures).</a:t>
            </a:r>
          </a:p>
          <a:p>
            <a:endParaRPr lang="en-US"/>
          </a:p>
          <a:p>
            <a:r>
              <a:rPr lang="en-US"/>
              <a:t>This Chapter identifies and provides a variety of procedures and criteria for the testing of materials, inspection of assemblies, and observations and/or visual inspections of structural components/ members that MUST be provided and documented by qualified individuals.  These reports ensure both Project Document Compliance and suitability of installed materials, ensuring that, once constructed, comply with the minimum structural, fire-resistance, and approved design requirements. Referred to/ known as “Special Inspections”; the provisions of this Chapter govern and are submitted to the Building Official/ Authority Having Jurisdiction (AHJ) upon completion/ near-completion of a Project, but prior to the issuance of a Certificate of Occupancy.</a:t>
            </a:r>
          </a:p>
          <a:p>
            <a:endParaRPr lang="en-US"/>
          </a:p>
          <a:p>
            <a:r>
              <a:rPr lang="en-US"/>
              <a:t>**IMPORTANT TO NOTE**: Overlaps between Chapter 1 &amp; Chapter 17 DO EXIST! And it is important to note that while footing/ foundation inspections seem simple and appear that they could possibly be completed at the same time/ consolidated within 1 or 2 visits, the Chapter 1 footing/ foundation inspection is a critical inspection that not all Special Inspectors are “technically” qualified to complete. Explain…</a:t>
            </a:r>
          </a:p>
          <a:p>
            <a:endParaRPr lang="en-US"/>
          </a:p>
        </p:txBody>
      </p:sp>
      <p:sp>
        <p:nvSpPr>
          <p:cNvPr id="4" name="Slide Number Placeholder 3"/>
          <p:cNvSpPr>
            <a:spLocks noGrp="1"/>
          </p:cNvSpPr>
          <p:nvPr>
            <p:ph type="sldNum" sz="quarter" idx="5"/>
          </p:nvPr>
        </p:nvSpPr>
        <p:spPr/>
        <p:txBody>
          <a:bodyPr/>
          <a:lstStyle/>
          <a:p>
            <a:fld id="{53B0C929-CBAF-43F0-A8A1-6EA0BBE07A44}" type="slidenum">
              <a:rPr lang="en-US" smtClean="0"/>
              <a:t>5</a:t>
            </a:fld>
            <a:endParaRPr lang="en-US"/>
          </a:p>
        </p:txBody>
      </p:sp>
    </p:spTree>
    <p:extLst>
      <p:ext uri="{BB962C8B-B14F-4D97-AF65-F5344CB8AC3E}">
        <p14:creationId xmlns:p14="http://schemas.microsoft.com/office/powerpoint/2010/main" val="3662247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Construction Materials Testing &amp; Inspections are the general observation(s), inspection(s), and sampling of “Construction Materials”, such as soils, concrete(s), mortar.</a:t>
            </a:r>
          </a:p>
          <a:p>
            <a:endParaRPr lang="en-US"/>
          </a:p>
          <a:p>
            <a:r>
              <a:rPr lang="en-US"/>
              <a:t>These inspections and/or sampling/ on-site testing offer the ability to VERIFY strength of materials and assure document compliance.</a:t>
            </a:r>
          </a:p>
        </p:txBody>
      </p:sp>
      <p:sp>
        <p:nvSpPr>
          <p:cNvPr id="4" name="Slide Number Placeholder 3"/>
          <p:cNvSpPr>
            <a:spLocks noGrp="1"/>
          </p:cNvSpPr>
          <p:nvPr>
            <p:ph type="sldNum" sz="quarter" idx="5"/>
          </p:nvPr>
        </p:nvSpPr>
        <p:spPr/>
        <p:txBody>
          <a:bodyPr/>
          <a:lstStyle/>
          <a:p>
            <a:fld id="{53B0C929-CBAF-43F0-A8A1-6EA0BBE07A44}" type="slidenum">
              <a:rPr lang="en-US" smtClean="0"/>
              <a:t>6</a:t>
            </a:fld>
            <a:endParaRPr lang="en-US"/>
          </a:p>
        </p:txBody>
      </p:sp>
    </p:spTree>
    <p:extLst>
      <p:ext uri="{BB962C8B-B14F-4D97-AF65-F5344CB8AC3E}">
        <p14:creationId xmlns:p14="http://schemas.microsoft.com/office/powerpoint/2010/main" val="4204902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p>
        </p:txBody>
      </p:sp>
      <p:sp>
        <p:nvSpPr>
          <p:cNvPr id="4" name="Slide Number Placeholder 3"/>
          <p:cNvSpPr>
            <a:spLocks noGrp="1"/>
          </p:cNvSpPr>
          <p:nvPr>
            <p:ph type="sldNum" sz="quarter" idx="5"/>
          </p:nvPr>
        </p:nvSpPr>
        <p:spPr/>
        <p:txBody>
          <a:bodyPr/>
          <a:lstStyle/>
          <a:p>
            <a:fld id="{53B0C929-CBAF-43F0-A8A1-6EA0BBE07A44}" type="slidenum">
              <a:rPr lang="en-US" smtClean="0"/>
              <a:t>7</a:t>
            </a:fld>
            <a:endParaRPr lang="en-US"/>
          </a:p>
        </p:txBody>
      </p:sp>
    </p:spTree>
    <p:extLst>
      <p:ext uri="{BB962C8B-B14F-4D97-AF65-F5344CB8AC3E}">
        <p14:creationId xmlns:p14="http://schemas.microsoft.com/office/powerpoint/2010/main" val="269464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are already familiar with State Contracts and Procurement??</a:t>
            </a:r>
          </a:p>
          <a:p>
            <a:endParaRPr lang="en-US" dirty="0"/>
          </a:p>
          <a:p>
            <a:r>
              <a:rPr lang="en-US" dirty="0"/>
              <a:t>The Statewide Term Contract (STC) for Building Inspection Services is offered to any State Agency or “Agency” which receives State Funding or would like to utilize the Procurement Procedures and Requirements of the State. </a:t>
            </a:r>
          </a:p>
          <a:p>
            <a:endParaRPr lang="en-US" dirty="0"/>
          </a:p>
          <a:p>
            <a:r>
              <a:rPr lang="en-US" dirty="0"/>
              <a:t>Listed as a “Goods &amp; Service”; this allows for the simple “selection” of a vendor VERSUS a “competitive Bid selection”.  </a:t>
            </a:r>
          </a:p>
          <a:p>
            <a:r>
              <a:rPr lang="en-US" dirty="0"/>
              <a:t>The Office of the State Engineer has pre-qualified EACH of the Vendor Firms listed within/ on their website.  This allows users of the STC to focus on the inspection needs ONLY. </a:t>
            </a:r>
          </a:p>
          <a:p>
            <a:r>
              <a:rPr lang="en-US" dirty="0"/>
              <a:t>HOWEVER! Not all Firms at Created Equal!</a:t>
            </a:r>
          </a:p>
          <a:p>
            <a:r>
              <a:rPr lang="en-US" dirty="0"/>
              <a:t>Consideration should be given to:</a:t>
            </a:r>
          </a:p>
          <a:p>
            <a:pPr marL="171450" indent="-171450">
              <a:buFont typeface="Arial" panose="020B0604020202020204" pitchFamily="34" charset="0"/>
              <a:buChar char="•"/>
            </a:pPr>
            <a:r>
              <a:rPr lang="en-US" dirty="0"/>
              <a:t>Current Workload</a:t>
            </a:r>
          </a:p>
          <a:p>
            <a:pPr marL="171450" indent="-171450">
              <a:buFont typeface="Arial" panose="020B0604020202020204" pitchFamily="34" charset="0"/>
              <a:buChar char="•"/>
            </a:pPr>
            <a:r>
              <a:rPr lang="en-US" dirty="0"/>
              <a:t>Availability &amp; Currency of Staff</a:t>
            </a:r>
          </a:p>
          <a:p>
            <a:pPr marL="171450" indent="-171450">
              <a:buFont typeface="Arial" panose="020B0604020202020204" pitchFamily="34" charset="0"/>
              <a:buChar char="•"/>
            </a:pPr>
            <a:r>
              <a:rPr lang="en-US" dirty="0"/>
              <a:t>Relevant Experience </a:t>
            </a:r>
          </a:p>
          <a:p>
            <a:pPr marL="171450" indent="-171450">
              <a:buFont typeface="Arial" panose="020B0604020202020204" pitchFamily="34" charset="0"/>
              <a:buChar char="•"/>
            </a:pPr>
            <a:r>
              <a:rPr lang="en-US" dirty="0"/>
              <a:t>Specifics of Required/ Requested Inspection(s) and Ability to ACCURATLEY Estimate “Number of Inspections”</a:t>
            </a:r>
          </a:p>
          <a:p>
            <a:pPr marL="171450" indent="-171450">
              <a:buFont typeface="Arial" panose="020B0604020202020204" pitchFamily="34" charset="0"/>
              <a:buChar char="•"/>
            </a:pPr>
            <a:r>
              <a:rPr lang="en-US" dirty="0"/>
              <a:t>RELATIONSHIP</a:t>
            </a:r>
          </a:p>
        </p:txBody>
      </p:sp>
      <p:sp>
        <p:nvSpPr>
          <p:cNvPr id="4" name="Slide Number Placeholder 3"/>
          <p:cNvSpPr>
            <a:spLocks noGrp="1"/>
          </p:cNvSpPr>
          <p:nvPr>
            <p:ph type="sldNum" sz="quarter" idx="5"/>
          </p:nvPr>
        </p:nvSpPr>
        <p:spPr/>
        <p:txBody>
          <a:bodyPr/>
          <a:lstStyle/>
          <a:p>
            <a:fld id="{53B0C929-CBAF-43F0-A8A1-6EA0BBE07A44}" type="slidenum">
              <a:rPr lang="en-US" smtClean="0"/>
              <a:t>8</a:t>
            </a:fld>
            <a:endParaRPr lang="en-US"/>
          </a:p>
        </p:txBody>
      </p:sp>
    </p:spTree>
    <p:extLst>
      <p:ext uri="{BB962C8B-B14F-4D97-AF65-F5344CB8AC3E}">
        <p14:creationId xmlns:p14="http://schemas.microsoft.com/office/powerpoint/2010/main" val="205838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Agencies should understand the Business of Inspection Firms…</a:t>
            </a:r>
          </a:p>
          <a:p>
            <a:endParaRPr lang="en-US" dirty="0">
              <a:solidFill>
                <a:schemeClr val="bg1"/>
              </a:solidFill>
            </a:endParaRPr>
          </a:p>
          <a:p>
            <a:r>
              <a:rPr lang="en-US" dirty="0">
                <a:solidFill>
                  <a:schemeClr val="bg1"/>
                </a:solidFill>
              </a:rPr>
              <a:t>The “intent” of a Reputable Firms IS NOT to estimate the largest budget possible, in hopes that an Agency or Client will just ACCEPT the anticipated cost(s).</a:t>
            </a:r>
          </a:p>
          <a:p>
            <a:r>
              <a:rPr lang="en-US" dirty="0">
                <a:solidFill>
                  <a:schemeClr val="bg1"/>
                </a:solidFill>
              </a:rPr>
              <a:t>Firms that want to establish a strong and lasting relationship with an Agency or Client alike, will/ should provide a RESPONSIBLE, REASONABLE, REPRESENTATIVE, and REALISTIC Estimate that is easy to navigate and understand!</a:t>
            </a:r>
          </a:p>
          <a:p>
            <a:endParaRPr lang="en-US" dirty="0">
              <a:solidFill>
                <a:schemeClr val="bg1"/>
              </a:solidFill>
            </a:endParaRPr>
          </a:p>
          <a:p>
            <a:r>
              <a:rPr lang="en-US" dirty="0">
                <a:solidFill>
                  <a:schemeClr val="bg1"/>
                </a:solidFill>
              </a:rPr>
              <a:t>Request the Design Professional to assist in the “anticipation” of what to expect, the items requiring inspection, and in some cases, request the Design Professional to aid in the estimating of number of inspections.</a:t>
            </a:r>
          </a:p>
          <a:p>
            <a:r>
              <a:rPr lang="en-US" dirty="0">
                <a:solidFill>
                  <a:schemeClr val="bg1"/>
                </a:solidFill>
              </a:rPr>
              <a:t>Architects will typically provide “soft costs” as part of their overall publication of Anticipated Project Costs.  These “Soft Costs” will typically include “inspections by Owner” considerations. </a:t>
            </a:r>
          </a:p>
          <a:p>
            <a:endParaRPr lang="en-US" dirty="0">
              <a:solidFill>
                <a:schemeClr val="bg1"/>
              </a:solidFill>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3B0C929-CBAF-43F0-A8A1-6EA0BBE07A44}" type="slidenum">
              <a:rPr lang="en-US" smtClean="0"/>
              <a:t>9</a:t>
            </a:fld>
            <a:endParaRPr lang="en-US"/>
          </a:p>
        </p:txBody>
      </p:sp>
    </p:spTree>
    <p:extLst>
      <p:ext uri="{BB962C8B-B14F-4D97-AF65-F5344CB8AC3E}">
        <p14:creationId xmlns:p14="http://schemas.microsoft.com/office/powerpoint/2010/main" val="349162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68547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912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79966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448408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2675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39750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492113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3192760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184883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2FA4A-74DF-0965-DAF2-220FEDBA0AA0}"/>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832212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8A4DE7-7288-3C89-6A1C-3E3A41990AD0}"/>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4313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4205273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1B0467-08C0-A92D-4B11-A1048D3D69BE}"/>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3257989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936603-F4D5-85CC-17E7-36B299D57571}"/>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90110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409280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750AEB-E0FA-0D8F-CFB5-CB7CCE787DD3}"/>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424C01-DD68-4644-8798-14C6298D676C}"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866297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319D6-2311-930A-03E9-114B95D27C3B}"/>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73194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68525-2674-06AE-A930-3C7159E7A337}"/>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Date Placeholder 1"/>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211538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6FBDC3-11A4-3A00-A4EB-2531EADFA548}"/>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027972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757470-E46F-5BCA-491C-8197014E7AB1}"/>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4047521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1AEE72-0D86-EAF0-BB5C-8982E90A55B5}"/>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4046186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F679B1-5706-9A98-4362-2D67B320CF87}"/>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424575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907900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D6EF5-9FB5-6C6C-B866-53715BD3995C}"/>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521101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DF5269-8DA8-8A19-4547-A3EED1C6BF00}"/>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31314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BEBFFA-B099-7346-62A3-51587B455E91}"/>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5871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121ED2-0F6F-2265-39E7-AEADFB75A89B}"/>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750597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B85B2F-4061-1901-DBC5-14076803595F}"/>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251555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9DA1F4-7904-61C2-E664-D1B63FDEAFAB}"/>
              </a:ext>
            </a:extLst>
          </p:cNvPr>
          <p:cNvSpPr/>
          <p:nvPr userDrawn="1"/>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3555582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131499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424C01-DD68-4644-8798-14C6298D676C}"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32412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90601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230570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4218217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24C01-DD68-4644-8798-14C6298D676C}"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51AFD-C960-4787-8BB2-BB6694B7C019}" type="slidenum">
              <a:rPr lang="en-US" smtClean="0"/>
              <a:t>‹#›</a:t>
            </a:fld>
            <a:endParaRPr lang="en-US"/>
          </a:p>
        </p:txBody>
      </p:sp>
    </p:spTree>
    <p:extLst>
      <p:ext uri="{BB962C8B-B14F-4D97-AF65-F5344CB8AC3E}">
        <p14:creationId xmlns:p14="http://schemas.microsoft.com/office/powerpoint/2010/main" val="403828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E424C01-DD68-4644-8798-14C6298D676C}" type="datetimeFigureOut">
              <a:rPr lang="en-US" smtClean="0"/>
              <a:t>10/25/2023</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0C51AFD-C960-4787-8BB2-BB6694B7C019}" type="slidenum">
              <a:rPr lang="en-US" smtClean="0"/>
              <a:t>‹#›</a:t>
            </a:fld>
            <a:endParaRPr lang="en-US"/>
          </a:p>
        </p:txBody>
      </p:sp>
    </p:spTree>
    <p:extLst>
      <p:ext uri="{BB962C8B-B14F-4D97-AF65-F5344CB8AC3E}">
        <p14:creationId xmlns:p14="http://schemas.microsoft.com/office/powerpoint/2010/main" val="4232064060"/>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E7E61CB-3B5B-2347-44E9-A602F9EC4E41}"/>
              </a:ext>
            </a:extLst>
          </p:cNvPr>
          <p:cNvSpPr/>
          <p:nvPr userDrawn="1"/>
        </p:nvSpPr>
        <p:spPr>
          <a:xfrm>
            <a:off x="-76200" y="1755977"/>
            <a:ext cx="9296400" cy="5102023"/>
          </a:xfrm>
          <a:prstGeom prst="rect">
            <a:avLst/>
          </a:prstGeom>
          <a:solidFill>
            <a:schemeClr val="tx1"/>
          </a:solidFill>
          <a:ln>
            <a:noFill/>
          </a:ln>
          <a:effectLst>
            <a:innerShdw blurRad="63500" dist="50800" dir="162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84710" y="452718"/>
            <a:ext cx="7055380" cy="1303259"/>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E424C01-DD68-4644-8798-14C6298D676C}" type="datetimeFigureOut">
              <a:rPr lang="en-US" smtClean="0"/>
              <a:t>10/25/2023</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0C51AFD-C960-4787-8BB2-BB6694B7C019}" type="slidenum">
              <a:rPr lang="en-US" smtClean="0"/>
              <a:t>‹#›</a:t>
            </a:fld>
            <a:endParaRPr lang="en-US" dirty="0"/>
          </a:p>
        </p:txBody>
      </p:sp>
      <p:sp>
        <p:nvSpPr>
          <p:cNvPr id="9" name="Right Triangle 8">
            <a:extLst>
              <a:ext uri="{FF2B5EF4-FFF2-40B4-BE49-F238E27FC236}">
                <a16:creationId xmlns:a16="http://schemas.microsoft.com/office/drawing/2014/main" id="{1C6D9A14-04D5-8BE8-E44F-51AF691B4D9B}"/>
              </a:ext>
            </a:extLst>
          </p:cNvPr>
          <p:cNvSpPr/>
          <p:nvPr userDrawn="1"/>
        </p:nvSpPr>
        <p:spPr>
          <a:xfrm rot="16200000">
            <a:off x="5571668" y="-1817153"/>
            <a:ext cx="328093" cy="6858000"/>
          </a:xfrm>
          <a:prstGeom prst="rtTriangle">
            <a:avLst/>
          </a:prstGeom>
          <a:solidFill>
            <a:schemeClr val="tx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D0465C4C-428E-5BB9-6072-D32C3A4BA73F}"/>
              </a:ext>
            </a:extLst>
          </p:cNvPr>
          <p:cNvSpPr/>
          <p:nvPr userDrawn="1"/>
        </p:nvSpPr>
        <p:spPr>
          <a:xfrm rot="5400000">
            <a:off x="3288730" y="-3312004"/>
            <a:ext cx="261337" cy="6858000"/>
          </a:xfrm>
          <a:prstGeom prst="rtTriangle">
            <a:avLst/>
          </a:prstGeom>
          <a:solidFill>
            <a:schemeClr val="tx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D30C450-337D-0AB4-F67D-9DA360253B07}"/>
              </a:ext>
            </a:extLst>
          </p:cNvPr>
          <p:cNvSpPr/>
          <p:nvPr userDrawn="1"/>
        </p:nvSpPr>
        <p:spPr>
          <a:xfrm rot="16200000">
            <a:off x="5695927" y="-1712813"/>
            <a:ext cx="79575" cy="6858000"/>
          </a:xfrm>
          <a:prstGeom prst="rtTriangle">
            <a:avLst/>
          </a:prstGeom>
          <a:solidFill>
            <a:schemeClr val="tx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826742"/>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74"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bg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bg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bg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bg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bg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39.jpg"/><Relationship Id="rId5" Type="http://schemas.openxmlformats.org/officeDocument/2006/relationships/image" Target="../media/image9.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40.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4.svg"/><Relationship Id="rId3" Type="http://schemas.openxmlformats.org/officeDocument/2006/relationships/image" Target="../media/image1.jpeg"/><Relationship Id="rId7" Type="http://schemas.openxmlformats.org/officeDocument/2006/relationships/diagramColors" Target="../diagrams/colors1.xml"/><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QuickStyle" Target="../diagrams/quickStyle1.xml"/><Relationship Id="rId11" Type="http://schemas.openxmlformats.org/officeDocument/2006/relationships/image" Target="../media/image12.jpg"/><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45"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46"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7"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49"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0" name="Rectangle 21">
            <a:extLst>
              <a:ext uri="{FF2B5EF4-FFF2-40B4-BE49-F238E27FC236}">
                <a16:creationId xmlns:a16="http://schemas.microsoft.com/office/drawing/2014/main" id="{144A11D1-6963-485E-86DE-760B07434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6417" y="629266"/>
            <a:ext cx="2484665" cy="5594554"/>
          </a:xfrm>
        </p:spPr>
        <p:txBody>
          <a:bodyPr vert="horz" lIns="91440" tIns="45720" rIns="91440" bIns="45720" rtlCol="0" anchor="ctr">
            <a:normAutofit/>
          </a:bodyPr>
          <a:lstStyle/>
          <a:p>
            <a:pPr defTabSz="457200"/>
            <a:r>
              <a:rPr lang="en-US" sz="3500" b="0" i="0" kern="1200" dirty="0">
                <a:solidFill>
                  <a:srgbClr val="EBEBEB"/>
                </a:solidFill>
                <a:latin typeface="+mj-lt"/>
                <a:ea typeface="+mj-ea"/>
                <a:cs typeface="+mj-cs"/>
              </a:rPr>
              <a:t>Third-Party Inspection Services</a:t>
            </a:r>
          </a:p>
        </p:txBody>
      </p:sp>
      <p:sp>
        <p:nvSpPr>
          <p:cNvPr id="51" name="Freeform 7">
            <a:extLst>
              <a:ext uri="{FF2B5EF4-FFF2-40B4-BE49-F238E27FC236}">
                <a16:creationId xmlns:a16="http://schemas.microsoft.com/office/drawing/2014/main" id="{93BDF132-E4EF-4CB3-9A12-1EB75E159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2" name="Freeform: Shape 25">
            <a:extLst>
              <a:ext uri="{FF2B5EF4-FFF2-40B4-BE49-F238E27FC236}">
                <a16:creationId xmlns:a16="http://schemas.microsoft.com/office/drawing/2014/main" id="{F8486D32-0A56-4407-A9D1-7AFC16946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27" hidden="1">
            <a:extLst>
              <a:ext uri="{FF2B5EF4-FFF2-40B4-BE49-F238E27FC236}">
                <a16:creationId xmlns:a16="http://schemas.microsoft.com/office/drawing/2014/main" id="{B73FE0C2-11C7-466D-B4BA-0330484CD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0656842A-F624-4EFF-85F2-E6001CD537C5}"/>
              </a:ext>
            </a:extLst>
          </p:cNvPr>
          <p:cNvSpPr/>
          <p:nvPr/>
        </p:nvSpPr>
        <p:spPr>
          <a:xfrm>
            <a:off x="3786339" y="1410458"/>
            <a:ext cx="4871885" cy="2589913"/>
          </a:xfrm>
          <a:prstGeom prst="rect">
            <a:avLst/>
          </a:prstGeom>
        </p:spPr>
        <p:txBody>
          <a:bodyPr vert="horz" lIns="91440" tIns="45720" rIns="91440" bIns="45720" rtlCol="0">
            <a:normAutofit lnSpcReduction="10000"/>
          </a:bodyPr>
          <a:lstStyle/>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a:lnSpc>
                <a:spcPct val="110000"/>
              </a:lnSpc>
              <a:buClr>
                <a:schemeClr val="bg2">
                  <a:lumMod val="40000"/>
                  <a:lumOff val="60000"/>
                </a:schemeClr>
              </a:buClr>
              <a:buSzPct val="80000"/>
            </a:pPr>
            <a:r>
              <a:rPr lang="en-US" sz="2400" dirty="0">
                <a:latin typeface="+mj-lt"/>
                <a:ea typeface="+mj-ea"/>
                <a:cs typeface="+mj-cs"/>
              </a:rPr>
              <a:t>Utilizing the </a:t>
            </a:r>
          </a:p>
          <a:p>
            <a:pPr>
              <a:lnSpc>
                <a:spcPct val="110000"/>
              </a:lnSpc>
              <a:buClr>
                <a:schemeClr val="bg2">
                  <a:lumMod val="40000"/>
                  <a:lumOff val="60000"/>
                </a:schemeClr>
              </a:buClr>
              <a:buSzPct val="80000"/>
            </a:pPr>
            <a:r>
              <a:rPr lang="en-US" sz="2400" dirty="0">
                <a:latin typeface="+mj-lt"/>
                <a:ea typeface="+mj-ea"/>
                <a:cs typeface="+mj-cs"/>
              </a:rPr>
              <a:t>Statewide Term Contract (STC) for Building Inspection Services</a:t>
            </a:r>
          </a:p>
        </p:txBody>
      </p:sp>
      <p:pic>
        <p:nvPicPr>
          <p:cNvPr id="5" name="Picture 2" descr="C:\Users\dbsalley\AppData\Local\Microsoft\Windows\Temporary Internet Files\Content.Outlook\2GRG58NI\PPBanner.jpg">
            <a:extLst>
              <a:ext uri="{FF2B5EF4-FFF2-40B4-BE49-F238E27FC236}">
                <a16:creationId xmlns:a16="http://schemas.microsoft.com/office/drawing/2014/main" id="{416D1E50-F5E4-4AE1-A76F-D41551E8B0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786339" y="5410200"/>
            <a:ext cx="4571995" cy="4572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73C4007-DFA4-1E75-69FD-C48C752232F0}"/>
              </a:ext>
            </a:extLst>
          </p:cNvPr>
          <p:cNvSpPr/>
          <p:nvPr/>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1253727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Agency → Firm Selection</a:t>
            </a:r>
            <a:br>
              <a:rPr lang="en-US" sz="3200" dirty="0"/>
            </a:br>
            <a:br>
              <a:rPr lang="en-US" sz="2200" dirty="0"/>
            </a:br>
            <a:r>
              <a:rPr lang="en-US" sz="2200" i="1" dirty="0"/>
              <a:t>Agency Expectations &amp; Assumptions</a:t>
            </a:r>
            <a:br>
              <a:rPr lang="en-US" sz="2200" dirty="0"/>
            </a:br>
            <a:endParaRPr lang="en-US" sz="2200" dirty="0"/>
          </a:p>
        </p:txBody>
      </p:sp>
      <p:sp>
        <p:nvSpPr>
          <p:cNvPr id="4" name="Content Placeholder 3">
            <a:extLst>
              <a:ext uri="{FF2B5EF4-FFF2-40B4-BE49-F238E27FC236}">
                <a16:creationId xmlns:a16="http://schemas.microsoft.com/office/drawing/2014/main" id="{EC27933D-5B0B-D087-C304-85FD5BC0CA71}"/>
              </a:ext>
            </a:extLst>
          </p:cNvPr>
          <p:cNvSpPr>
            <a:spLocks noGrp="1"/>
          </p:cNvSpPr>
          <p:nvPr>
            <p:ph idx="1"/>
          </p:nvPr>
        </p:nvSpPr>
        <p:spPr>
          <a:xfrm>
            <a:off x="827700" y="2052925"/>
            <a:ext cx="7097100" cy="4195481"/>
          </a:xfrm>
        </p:spPr>
        <p:txBody>
          <a:bodyPr>
            <a:normAutofit/>
          </a:bodyPr>
          <a:lstStyle/>
          <a:p>
            <a:pPr marL="0" indent="0">
              <a:buNone/>
            </a:pPr>
            <a:r>
              <a:rPr lang="en-US" dirty="0">
                <a:solidFill>
                  <a:schemeClr val="bg1"/>
                </a:solidFill>
              </a:rPr>
              <a:t>Agencies should consider/ request:</a:t>
            </a:r>
          </a:p>
          <a:p>
            <a:r>
              <a:rPr lang="en-US">
                <a:solidFill>
                  <a:schemeClr val="bg1"/>
                </a:solidFill>
              </a:rPr>
              <a:t>Vendor Firms </a:t>
            </a:r>
            <a:r>
              <a:rPr lang="en-US" dirty="0">
                <a:solidFill>
                  <a:schemeClr val="bg1"/>
                </a:solidFill>
              </a:rPr>
              <a:t>with related experience providing inspection services for similar Scope(s) of Work</a:t>
            </a:r>
          </a:p>
          <a:p>
            <a:r>
              <a:rPr lang="en-US" dirty="0">
                <a:solidFill>
                  <a:schemeClr val="bg1"/>
                </a:solidFill>
              </a:rPr>
              <a:t>Relevant Project Experience &amp; Agency References</a:t>
            </a:r>
          </a:p>
          <a:p>
            <a:r>
              <a:rPr lang="en-US" dirty="0">
                <a:solidFill>
                  <a:schemeClr val="bg1"/>
                </a:solidFill>
              </a:rPr>
              <a:t>Capable &amp; “Available”</a:t>
            </a:r>
          </a:p>
          <a:p>
            <a:r>
              <a:rPr lang="en-US" dirty="0">
                <a:solidFill>
                  <a:schemeClr val="bg1"/>
                </a:solidFill>
              </a:rPr>
              <a:t>Estimates which provide a </a:t>
            </a:r>
            <a:r>
              <a:rPr lang="en-US" b="1" dirty="0">
                <a:solidFill>
                  <a:schemeClr val="bg1"/>
                </a:solidFill>
              </a:rPr>
              <a:t>Reasonable</a:t>
            </a:r>
            <a:r>
              <a:rPr lang="en-US" dirty="0">
                <a:solidFill>
                  <a:schemeClr val="bg1"/>
                </a:solidFill>
              </a:rPr>
              <a:t> and </a:t>
            </a:r>
            <a:r>
              <a:rPr lang="en-US" b="1" dirty="0">
                <a:solidFill>
                  <a:schemeClr val="bg1"/>
                </a:solidFill>
              </a:rPr>
              <a:t>Responsible</a:t>
            </a:r>
            <a:r>
              <a:rPr lang="en-US" dirty="0">
                <a:solidFill>
                  <a:schemeClr val="bg1"/>
                </a:solidFill>
              </a:rPr>
              <a:t> representation of realistic amounts of inspections that may be required</a:t>
            </a:r>
          </a:p>
          <a:p>
            <a:r>
              <a:rPr lang="en-US" dirty="0">
                <a:solidFill>
                  <a:schemeClr val="bg1"/>
                </a:solidFill>
              </a:rPr>
              <a:t>Avoid “Bidding” by soliciting multiple Firms</a:t>
            </a:r>
          </a:p>
          <a:p>
            <a:pPr lvl="1"/>
            <a:r>
              <a:rPr lang="en-US" dirty="0">
                <a:solidFill>
                  <a:schemeClr val="bg1"/>
                </a:solidFill>
              </a:rPr>
              <a:t>mis-representation of realistic number(s) of inspections </a:t>
            </a:r>
          </a:p>
          <a:p>
            <a:pPr lvl="1"/>
            <a:endParaRPr lang="en-US" dirty="0">
              <a:solidFill>
                <a:schemeClr val="bg1"/>
              </a:solidFill>
            </a:endParaRPr>
          </a:p>
          <a:p>
            <a:pPr lvl="1"/>
            <a:endParaRPr lang="en-US" dirty="0">
              <a:solidFill>
                <a:schemeClr val="bg1"/>
              </a:solidFill>
            </a:endParaRPr>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4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Agency &amp; Firm Interaction</a:t>
            </a:r>
            <a:br>
              <a:rPr lang="en-US" sz="3200" dirty="0"/>
            </a:br>
            <a:br>
              <a:rPr lang="en-US" sz="2200" dirty="0"/>
            </a:br>
            <a:r>
              <a:rPr lang="en-US" sz="2200" i="1" dirty="0"/>
              <a:t>Inspection Firm Responsibilities &amp; Considerations</a:t>
            </a:r>
            <a:br>
              <a:rPr lang="en-US" sz="2200" dirty="0"/>
            </a:br>
            <a:endParaRPr lang="en-US" sz="2200" dirty="0"/>
          </a:p>
        </p:txBody>
      </p:sp>
      <p:sp>
        <p:nvSpPr>
          <p:cNvPr id="4" name="Content Placeholder 3">
            <a:extLst>
              <a:ext uri="{FF2B5EF4-FFF2-40B4-BE49-F238E27FC236}">
                <a16:creationId xmlns:a16="http://schemas.microsoft.com/office/drawing/2014/main" id="{EC27933D-5B0B-D087-C304-85FD5BC0CA71}"/>
              </a:ext>
            </a:extLst>
          </p:cNvPr>
          <p:cNvSpPr>
            <a:spLocks noGrp="1"/>
          </p:cNvSpPr>
          <p:nvPr>
            <p:ph idx="1"/>
          </p:nvPr>
        </p:nvSpPr>
        <p:spPr/>
        <p:txBody>
          <a:bodyPr>
            <a:normAutofit fontScale="92500" lnSpcReduction="10000"/>
          </a:bodyPr>
          <a:lstStyle/>
          <a:p>
            <a:pPr marL="0" indent="0">
              <a:buNone/>
            </a:pPr>
            <a:r>
              <a:rPr lang="en-US" dirty="0">
                <a:solidFill>
                  <a:schemeClr val="bg1"/>
                </a:solidFill>
              </a:rPr>
              <a:t>Inspection Firms should consider/ request:</a:t>
            </a:r>
          </a:p>
          <a:p>
            <a:r>
              <a:rPr lang="en-US" dirty="0">
                <a:solidFill>
                  <a:schemeClr val="bg1"/>
                </a:solidFill>
              </a:rPr>
              <a:t>Construction Scope &amp; Materials</a:t>
            </a:r>
          </a:p>
          <a:p>
            <a:r>
              <a:rPr lang="en-US" dirty="0">
                <a:solidFill>
                  <a:schemeClr val="bg1"/>
                </a:solidFill>
              </a:rPr>
              <a:t>Construction Timeframe/ Critical Path Method (CPM) Schedule</a:t>
            </a:r>
          </a:p>
          <a:p>
            <a:r>
              <a:rPr lang="en-US" dirty="0">
                <a:solidFill>
                  <a:schemeClr val="bg1"/>
                </a:solidFill>
              </a:rPr>
              <a:t>Selected/ Awarded General Contractor &amp; Sub-Contractors</a:t>
            </a:r>
          </a:p>
          <a:p>
            <a:pPr lvl="1"/>
            <a:r>
              <a:rPr lang="en-US" dirty="0">
                <a:solidFill>
                  <a:schemeClr val="bg1"/>
                </a:solidFill>
              </a:rPr>
              <a:t>Experience with similar Scope of Work, Previous Project Experience, Experience with the State of South Carolina – Office of the State Engineer/ Procurement</a:t>
            </a:r>
          </a:p>
          <a:p>
            <a:r>
              <a:rPr lang="en-US" dirty="0">
                <a:solidFill>
                  <a:schemeClr val="bg1"/>
                </a:solidFill>
              </a:rPr>
              <a:t>Appropriate/ Negotiated Amount of “Contingency”</a:t>
            </a:r>
          </a:p>
          <a:p>
            <a:pPr marL="0" indent="0">
              <a:buNone/>
            </a:pPr>
            <a:r>
              <a:rPr lang="en-US" sz="1400" i="1" dirty="0">
                <a:solidFill>
                  <a:schemeClr val="bg1"/>
                </a:solidFill>
              </a:rPr>
              <a:t>Assumed considerations, such as: Contractor Preparedness &amp; Contractor Quality Control, Contractor &amp; Sub-contractor delays (weather, equipment, materials, labor resources, inevitable delays)</a:t>
            </a:r>
          </a:p>
          <a:p>
            <a:pPr marL="0" indent="0">
              <a:buNone/>
            </a:pPr>
            <a:endParaRPr lang="en-US" dirty="0">
              <a:solidFill>
                <a:schemeClr val="bg1"/>
              </a:solidFill>
            </a:endParaRPr>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471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Estimating Inspections → Budget</a:t>
            </a:r>
            <a:br>
              <a:rPr lang="en-US" sz="3200" dirty="0"/>
            </a:br>
            <a:br>
              <a:rPr lang="en-US" sz="3200" dirty="0"/>
            </a:br>
            <a:r>
              <a:rPr lang="en-US" sz="2200" i="1" dirty="0"/>
              <a:t>Inspection Firm Approach</a:t>
            </a:r>
            <a:endParaRPr lang="en-US" sz="3200" i="1" dirty="0"/>
          </a:p>
        </p:txBody>
      </p:sp>
      <p:sp>
        <p:nvSpPr>
          <p:cNvPr id="7" name="Content Placeholder 6">
            <a:extLst>
              <a:ext uri="{FF2B5EF4-FFF2-40B4-BE49-F238E27FC236}">
                <a16:creationId xmlns:a16="http://schemas.microsoft.com/office/drawing/2014/main" id="{97CB9532-7535-9906-7B07-AACC9DBB5D03}"/>
              </a:ext>
            </a:extLst>
          </p:cNvPr>
          <p:cNvSpPr>
            <a:spLocks noGrp="1"/>
          </p:cNvSpPr>
          <p:nvPr>
            <p:ph sz="half" idx="1"/>
          </p:nvPr>
        </p:nvSpPr>
        <p:spPr>
          <a:xfrm>
            <a:off x="5943600" y="2362200"/>
            <a:ext cx="3048000" cy="3894139"/>
          </a:xfrm>
        </p:spPr>
        <p:txBody>
          <a:bodyPr numCol="1">
            <a:normAutofit/>
          </a:bodyPr>
          <a:lstStyle/>
          <a:p>
            <a:pPr marL="57151" indent="0">
              <a:buNone/>
            </a:pPr>
            <a:r>
              <a:rPr lang="en-US" dirty="0">
                <a:solidFill>
                  <a:schemeClr val="bg1"/>
                </a:solidFill>
              </a:rPr>
              <a:t>Estimating Budgets can be </a:t>
            </a:r>
            <a:r>
              <a:rPr lang="en-US" b="1" dirty="0">
                <a:solidFill>
                  <a:schemeClr val="bg1"/>
                </a:solidFill>
              </a:rPr>
              <a:t>VERY subjective</a:t>
            </a:r>
            <a:r>
              <a:rPr lang="en-US" dirty="0">
                <a:solidFill>
                  <a:schemeClr val="bg1"/>
                </a:solidFill>
              </a:rPr>
              <a:t>.  </a:t>
            </a:r>
          </a:p>
          <a:p>
            <a:pPr marL="57151" indent="0">
              <a:buNone/>
            </a:pPr>
            <a:endParaRPr lang="en-US" dirty="0">
              <a:solidFill>
                <a:schemeClr val="bg1"/>
              </a:solidFill>
            </a:endParaRPr>
          </a:p>
          <a:p>
            <a:pPr marL="57151" indent="0">
              <a:buNone/>
            </a:pPr>
            <a:r>
              <a:rPr lang="en-US" dirty="0">
                <a:solidFill>
                  <a:schemeClr val="bg1"/>
                </a:solidFill>
              </a:rPr>
              <a:t>It is </a:t>
            </a:r>
            <a:r>
              <a:rPr lang="en-US" b="1" dirty="0">
                <a:solidFill>
                  <a:schemeClr val="bg1"/>
                </a:solidFill>
              </a:rPr>
              <a:t>IMPORTANT</a:t>
            </a:r>
            <a:r>
              <a:rPr lang="en-US" dirty="0">
                <a:solidFill>
                  <a:schemeClr val="bg1"/>
                </a:solidFill>
              </a:rPr>
              <a:t> to understand that projects </a:t>
            </a:r>
            <a:r>
              <a:rPr lang="en-US" b="1" dirty="0">
                <a:solidFill>
                  <a:schemeClr val="bg1"/>
                </a:solidFill>
              </a:rPr>
              <a:t>CAN NOT/ SHOULD NOT </a:t>
            </a:r>
            <a:r>
              <a:rPr lang="en-US" dirty="0">
                <a:solidFill>
                  <a:schemeClr val="bg1"/>
                </a:solidFill>
              </a:rPr>
              <a:t>be estimated by construction value and/or square-footage alone.</a:t>
            </a:r>
          </a:p>
        </p:txBody>
      </p:sp>
      <p:pic>
        <p:nvPicPr>
          <p:cNvPr id="6" name="Content Placeholder 5" descr="A blueprint of a building&#10;&#10;Description automatically generated">
            <a:extLst>
              <a:ext uri="{FF2B5EF4-FFF2-40B4-BE49-F238E27FC236}">
                <a16:creationId xmlns:a16="http://schemas.microsoft.com/office/drawing/2014/main" id="{67DD19F4-EF85-ECEB-0367-74768509152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057" y="2243853"/>
            <a:ext cx="5695943" cy="3454223"/>
          </a:xfrm>
          <a:prstGeom prst="rect">
            <a:avLst/>
          </a:prstGeom>
          <a:solidFill>
            <a:srgbClr val="FFFFFF">
              <a:shade val="85000"/>
            </a:srgbClr>
          </a:solidFill>
          <a:ln w="88900" cap="sq">
            <a:solidFill>
              <a:schemeClr val="tx1"/>
            </a:solidFill>
            <a:miter lim="800000"/>
          </a:ln>
          <a:effectLst>
            <a:outerShdw blurRad="63500" sx="102000" sy="102000" algn="ctr" rotWithShape="0">
              <a:prstClr val="black">
                <a:alpha val="20000"/>
              </a:prstClr>
            </a:outerShdw>
          </a:effectLst>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Estimating Inspections → Budget</a:t>
            </a:r>
            <a:br>
              <a:rPr lang="en-US" sz="3200" dirty="0"/>
            </a:br>
            <a:br>
              <a:rPr lang="en-US" sz="2200" dirty="0"/>
            </a:br>
            <a:r>
              <a:rPr lang="en-US" sz="2200" i="1" dirty="0"/>
              <a:t>Inspection Firm Approach - Foundation Example</a:t>
            </a:r>
            <a:br>
              <a:rPr lang="en-US" sz="2200" dirty="0"/>
            </a:br>
            <a:endParaRPr lang="en-US" sz="2200" dirty="0"/>
          </a:p>
        </p:txBody>
      </p:sp>
      <p:pic>
        <p:nvPicPr>
          <p:cNvPr id="6" name="Content Placeholder 5" descr="A blueprint of a building&#10;&#10;Description automatically generated">
            <a:extLst>
              <a:ext uri="{FF2B5EF4-FFF2-40B4-BE49-F238E27FC236}">
                <a16:creationId xmlns:a16="http://schemas.microsoft.com/office/drawing/2014/main" id="{BB05CE15-ECB0-34BD-0AFE-94E5B6126275}"/>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71999" y="2362200"/>
            <a:ext cx="8800003" cy="4297680"/>
          </a:xfrm>
          <a:effectLst/>
        </p:spPr>
      </p:pic>
    </p:spTree>
    <p:extLst>
      <p:ext uri="{BB962C8B-B14F-4D97-AF65-F5344CB8AC3E}">
        <p14:creationId xmlns:p14="http://schemas.microsoft.com/office/powerpoint/2010/main" val="340821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Estimating Inspections → Budget</a:t>
            </a:r>
            <a:br>
              <a:rPr lang="en-US" sz="3200" dirty="0"/>
            </a:br>
            <a:br>
              <a:rPr lang="en-US" sz="2200" dirty="0"/>
            </a:br>
            <a:r>
              <a:rPr lang="en-US" sz="2200" i="1" dirty="0"/>
              <a:t>Inspection Firm Approach - Mechanical Example</a:t>
            </a:r>
            <a:br>
              <a:rPr lang="en-US" sz="3200" dirty="0"/>
            </a:br>
            <a:endParaRPr lang="en-US" sz="3200" dirty="0"/>
          </a:p>
        </p:txBody>
      </p:sp>
      <p:pic>
        <p:nvPicPr>
          <p:cNvPr id="6" name="Content Placeholder 5">
            <a:extLst>
              <a:ext uri="{FF2B5EF4-FFF2-40B4-BE49-F238E27FC236}">
                <a16:creationId xmlns:a16="http://schemas.microsoft.com/office/drawing/2014/main" id="{67DD19F4-EF85-ECEB-0367-747685091520}"/>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p:blipFill>
        <p:spPr>
          <a:xfrm>
            <a:off x="730599" y="1950720"/>
            <a:ext cx="7840710" cy="4754880"/>
          </a:xfrm>
          <a:effectLst/>
        </p:spPr>
      </p:pic>
    </p:spTree>
    <p:extLst>
      <p:ext uri="{BB962C8B-B14F-4D97-AF65-F5344CB8AC3E}">
        <p14:creationId xmlns:p14="http://schemas.microsoft.com/office/powerpoint/2010/main" val="343614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Estimating Inspections → Budget</a:t>
            </a:r>
            <a:br>
              <a:rPr lang="en-US" sz="3200" dirty="0"/>
            </a:br>
            <a:br>
              <a:rPr lang="en-US" sz="2200" dirty="0"/>
            </a:br>
            <a:r>
              <a:rPr lang="en-US" sz="2200" i="1" dirty="0"/>
              <a:t>Inspection Firm Approach - Plumbing Example</a:t>
            </a:r>
            <a:br>
              <a:rPr lang="en-US" sz="2200" dirty="0"/>
            </a:br>
            <a:br>
              <a:rPr lang="en-US" sz="3200" dirty="0"/>
            </a:br>
            <a:endParaRPr lang="en-US" sz="3200" dirty="0"/>
          </a:p>
        </p:txBody>
      </p:sp>
      <p:pic>
        <p:nvPicPr>
          <p:cNvPr id="9" name="Content Placeholder 8" descr="A diagram of a building&#10;&#10;Description automatically generated">
            <a:extLst>
              <a:ext uri="{FF2B5EF4-FFF2-40B4-BE49-F238E27FC236}">
                <a16:creationId xmlns:a16="http://schemas.microsoft.com/office/drawing/2014/main" id="{A16200A3-CB87-0229-958F-D0B62F4C7299}"/>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3232"/>
          <a:stretch/>
        </p:blipFill>
        <p:spPr>
          <a:xfrm>
            <a:off x="1370293" y="1828800"/>
            <a:ext cx="6403414" cy="4910331"/>
          </a:xfrm>
          <a:effectLst/>
        </p:spPr>
      </p:pic>
    </p:spTree>
    <p:extLst>
      <p:ext uri="{BB962C8B-B14F-4D97-AF65-F5344CB8AC3E}">
        <p14:creationId xmlns:p14="http://schemas.microsoft.com/office/powerpoint/2010/main" val="140967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hidden="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34" name="Picture 33" hidden="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36" name="Oval 35" hidden="1">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37" hidden="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0" name="Picture 39" hidden="1">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42" name="Rectangle 41" hidden="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144A11D1-6963-485E-86DE-760B07434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EAD6E9D-0F47-A995-49C1-0D31690F9FA9}"/>
              </a:ext>
            </a:extLst>
          </p:cNvPr>
          <p:cNvSpPr/>
          <p:nvPr/>
        </p:nvSpPr>
        <p:spPr>
          <a:xfrm>
            <a:off x="3886200" y="0"/>
            <a:ext cx="5257800" cy="6858000"/>
          </a:xfrm>
          <a:prstGeom prst="rect">
            <a:avLst/>
          </a:prstGeom>
          <a:solidFill>
            <a:schemeClr val="bg1"/>
          </a:solidFill>
          <a:ln>
            <a:noFill/>
          </a:ln>
          <a:effectLst>
            <a:innerShdw blurRad="63500" dist="50800" dir="108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76417" y="482275"/>
            <a:ext cx="2337517" cy="5594554"/>
          </a:xfrm>
        </p:spPr>
        <p:txBody>
          <a:bodyPr vert="horz" lIns="91440" tIns="45720" rIns="91440" bIns="45720" rtlCol="0" anchor="t">
            <a:normAutofit/>
          </a:bodyPr>
          <a:lstStyle/>
          <a:p>
            <a:pPr defTabSz="457200"/>
            <a:r>
              <a:rPr lang="en-US" sz="3200" b="0" i="0" kern="1200" dirty="0">
                <a:solidFill>
                  <a:srgbClr val="EBEBEB"/>
                </a:solidFill>
                <a:latin typeface="+mj-lt"/>
                <a:ea typeface="+mj-ea"/>
                <a:cs typeface="+mj-cs"/>
              </a:rPr>
              <a:t>Contract</a:t>
            </a:r>
            <a:br>
              <a:rPr lang="en-US" sz="3200" b="0" i="0" kern="1200" dirty="0">
                <a:solidFill>
                  <a:srgbClr val="EBEBEB"/>
                </a:solidFill>
                <a:latin typeface="+mj-lt"/>
                <a:ea typeface="+mj-ea"/>
                <a:cs typeface="+mj-cs"/>
              </a:rPr>
            </a:br>
            <a:r>
              <a:rPr lang="en-US" sz="3200" b="0" i="0" kern="1200" dirty="0">
                <a:solidFill>
                  <a:srgbClr val="EBEBEB"/>
                </a:solidFill>
                <a:latin typeface="+mj-lt"/>
                <a:ea typeface="+mj-ea"/>
                <a:cs typeface="+mj-cs"/>
              </a:rPr>
              <a:t>Form(s)</a:t>
            </a:r>
            <a:br>
              <a:rPr lang="en-US" b="0" i="0" kern="1200" dirty="0">
                <a:solidFill>
                  <a:srgbClr val="EBEBEB"/>
                </a:solidFill>
                <a:latin typeface="+mj-lt"/>
                <a:ea typeface="+mj-ea"/>
                <a:cs typeface="+mj-cs"/>
              </a:rPr>
            </a:br>
            <a:r>
              <a:rPr lang="en-US" sz="2000" b="0" i="1" kern="1200" dirty="0">
                <a:solidFill>
                  <a:srgbClr val="EBEBEB"/>
                </a:solidFill>
                <a:latin typeface="+mj-lt"/>
                <a:ea typeface="+mj-ea"/>
                <a:cs typeface="+mj-cs"/>
              </a:rPr>
              <a:t>SE-955</a:t>
            </a:r>
            <a:br>
              <a:rPr lang="en-US" b="0" i="0" kern="1200" dirty="0">
                <a:solidFill>
                  <a:srgbClr val="EBEBEB"/>
                </a:solidFill>
                <a:latin typeface="+mj-lt"/>
                <a:ea typeface="+mj-ea"/>
                <a:cs typeface="+mj-cs"/>
              </a:rPr>
            </a:br>
            <a:endParaRPr lang="en-US" b="0" i="0" kern="1200" dirty="0">
              <a:solidFill>
                <a:srgbClr val="EBEBEB"/>
              </a:solidFill>
              <a:latin typeface="+mj-lt"/>
              <a:ea typeface="+mj-ea"/>
              <a:cs typeface="+mj-cs"/>
            </a:endParaRPr>
          </a:p>
        </p:txBody>
      </p:sp>
      <p:sp>
        <p:nvSpPr>
          <p:cNvPr id="46" name="Freeform 7" hidden="1">
            <a:extLst>
              <a:ext uri="{FF2B5EF4-FFF2-40B4-BE49-F238E27FC236}">
                <a16:creationId xmlns:a16="http://schemas.microsoft.com/office/drawing/2014/main" id="{93BDF132-E4EF-4CB3-9A12-1EB75E159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8" name="Freeform: Shape 47" hidden="1">
            <a:extLst>
              <a:ext uri="{FF2B5EF4-FFF2-40B4-BE49-F238E27FC236}">
                <a16:creationId xmlns:a16="http://schemas.microsoft.com/office/drawing/2014/main" id="{F8486D32-0A56-4407-A9D1-7AFC16946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hidden="1">
            <a:extLst>
              <a:ext uri="{FF2B5EF4-FFF2-40B4-BE49-F238E27FC236}">
                <a16:creationId xmlns:a16="http://schemas.microsoft.com/office/drawing/2014/main" id="{B73FE0C2-11C7-466D-B4BA-0330484CD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EC27933D-5B0B-D087-C304-85FD5BC0CA71}"/>
              </a:ext>
            </a:extLst>
          </p:cNvPr>
          <p:cNvSpPr>
            <a:spLocks noGrp="1"/>
          </p:cNvSpPr>
          <p:nvPr>
            <p:ph sz="half" idx="2"/>
          </p:nvPr>
        </p:nvSpPr>
        <p:spPr>
          <a:xfrm>
            <a:off x="3786339" y="1410458"/>
            <a:ext cx="4871885" cy="2589913"/>
          </a:xfrm>
        </p:spPr>
        <p:txBody>
          <a:bodyPr vert="horz" lIns="91440" tIns="45720" rIns="91440" bIns="45720" rtlCol="0">
            <a:normAutofit/>
          </a:bodyPr>
          <a:lstStyle/>
          <a:p>
            <a:pPr defTabSz="457200"/>
            <a:endParaRPr lang="en-US" dirty="0"/>
          </a:p>
          <a:p>
            <a:pPr marL="457207" lvl="1" indent="0" defTabSz="457200"/>
            <a:endParaRPr lang="en-US" dirty="0"/>
          </a:p>
          <a:p>
            <a:pPr lvl="1" defTabSz="457200"/>
            <a:endParaRPr lang="en-US" dirty="0"/>
          </a:p>
          <a:p>
            <a:pPr lvl="1" defTabSz="457200"/>
            <a:endParaRPr lang="en-US" dirty="0"/>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p:blipFill>
        <p:spPr bwMode="auto">
          <a:xfrm>
            <a:off x="5029200" y="6223820"/>
            <a:ext cx="4871885" cy="487189"/>
          </a:xfrm>
          <a:prstGeom prst="rect">
            <a:avLst/>
          </a:prstGeom>
          <a:effectLst/>
          <a:extLst>
            <a:ext uri="{909E8E84-426E-40DD-AFC4-6F175D3DCCD1}">
              <a14:hiddenFill xmlns:a14="http://schemas.microsoft.com/office/drawing/2010/main">
                <a:solidFill>
                  <a:srgbClr val="FFFFFF"/>
                </a:solidFill>
              </a14:hiddenFill>
            </a:ext>
          </a:extLst>
        </p:spPr>
      </p:pic>
      <p:sp>
        <p:nvSpPr>
          <p:cNvPr id="6" name="Right Triangle 5">
            <a:extLst>
              <a:ext uri="{FF2B5EF4-FFF2-40B4-BE49-F238E27FC236}">
                <a16:creationId xmlns:a16="http://schemas.microsoft.com/office/drawing/2014/main" id="{D6C512DE-99E8-E283-2C99-74FCFC2817CE}"/>
              </a:ext>
            </a:extLst>
          </p:cNvPr>
          <p:cNvSpPr/>
          <p:nvPr/>
        </p:nvSpPr>
        <p:spPr>
          <a:xfrm>
            <a:off x="0" y="0"/>
            <a:ext cx="476417" cy="6858000"/>
          </a:xfrm>
          <a:prstGeom prst="rtTriangle">
            <a:avLst/>
          </a:prstGeom>
          <a:solidFill>
            <a:schemeClr val="bg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44C745-7354-7008-74A9-7982ABD0007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69381" y="419844"/>
            <a:ext cx="4378257" cy="5656985"/>
          </a:xfrm>
          <a:prstGeom prst="rect">
            <a:avLst/>
          </a:prstGeom>
          <a:effectLst>
            <a:outerShdw blurRad="63500" sx="102000" sy="102000" algn="ctr" rotWithShape="0">
              <a:prstClr val="black">
                <a:alpha val="20000"/>
              </a:prstClr>
            </a:outerShdw>
          </a:effectLst>
        </p:spPr>
      </p:pic>
      <p:sp>
        <p:nvSpPr>
          <p:cNvPr id="8" name="Right Triangle 7">
            <a:extLst>
              <a:ext uri="{FF2B5EF4-FFF2-40B4-BE49-F238E27FC236}">
                <a16:creationId xmlns:a16="http://schemas.microsoft.com/office/drawing/2014/main" id="{02779814-B9A6-B4CD-6D47-163918AABCC3}"/>
              </a:ext>
            </a:extLst>
          </p:cNvPr>
          <p:cNvSpPr/>
          <p:nvPr/>
        </p:nvSpPr>
        <p:spPr>
          <a:xfrm>
            <a:off x="-9359" y="0"/>
            <a:ext cx="161759" cy="6858000"/>
          </a:xfrm>
          <a:prstGeom prst="rtTriangle">
            <a:avLst/>
          </a:prstGeom>
          <a:solidFill>
            <a:schemeClr val="bg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7FD7A47-0DC1-56A0-0C02-CFB9131268CC}"/>
              </a:ext>
            </a:extLst>
          </p:cNvPr>
          <p:cNvSpPr/>
          <p:nvPr/>
        </p:nvSpPr>
        <p:spPr>
          <a:xfrm rot="10800000">
            <a:off x="3624863" y="-2457"/>
            <a:ext cx="261337" cy="6858000"/>
          </a:xfrm>
          <a:prstGeom prst="rtTriangle">
            <a:avLst/>
          </a:prstGeom>
          <a:solidFill>
            <a:schemeClr val="bg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442D93-28C4-DA3B-2681-5C7EAABBAE30}"/>
              </a:ext>
            </a:extLst>
          </p:cNvPr>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0607937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hidden="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34" name="Picture 33" hidden="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36" name="Oval 35" hidden="1">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37" hidden="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0" name="Picture 39" hidden="1">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42" name="Rectangle 41" hidden="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144A11D1-6963-485E-86DE-760B07434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73530" y="395993"/>
            <a:ext cx="2337517" cy="5594554"/>
          </a:xfrm>
        </p:spPr>
        <p:txBody>
          <a:bodyPr vert="horz" lIns="91440" tIns="45720" rIns="91440" bIns="45720" rtlCol="0" anchor="t">
            <a:normAutofit/>
          </a:bodyPr>
          <a:lstStyle/>
          <a:p>
            <a:pPr defTabSz="457200"/>
            <a:r>
              <a:rPr lang="en-US" sz="3200" b="0" i="0" kern="1200" dirty="0">
                <a:solidFill>
                  <a:srgbClr val="EBEBEB"/>
                </a:solidFill>
                <a:latin typeface="+mj-lt"/>
                <a:ea typeface="+mj-ea"/>
                <a:cs typeface="+mj-cs"/>
              </a:rPr>
              <a:t>Contract</a:t>
            </a:r>
            <a:br>
              <a:rPr lang="en-US" sz="3200" b="0" i="0" kern="1200" dirty="0">
                <a:solidFill>
                  <a:srgbClr val="EBEBEB"/>
                </a:solidFill>
                <a:latin typeface="+mj-lt"/>
                <a:ea typeface="+mj-ea"/>
                <a:cs typeface="+mj-cs"/>
              </a:rPr>
            </a:br>
            <a:r>
              <a:rPr lang="en-US" sz="3200" b="0" i="0" kern="1200" dirty="0">
                <a:solidFill>
                  <a:srgbClr val="EBEBEB"/>
                </a:solidFill>
                <a:latin typeface="+mj-lt"/>
                <a:ea typeface="+mj-ea"/>
                <a:cs typeface="+mj-cs"/>
              </a:rPr>
              <a:t>Form(s)</a:t>
            </a:r>
            <a:br>
              <a:rPr lang="en-US" b="0" i="0" kern="1200" dirty="0">
                <a:solidFill>
                  <a:srgbClr val="EBEBEB"/>
                </a:solidFill>
                <a:latin typeface="+mj-lt"/>
                <a:ea typeface="+mj-ea"/>
                <a:cs typeface="+mj-cs"/>
              </a:rPr>
            </a:br>
            <a:r>
              <a:rPr lang="en-US" sz="2000" b="0" i="1" kern="1200" dirty="0">
                <a:solidFill>
                  <a:srgbClr val="EBEBEB"/>
                </a:solidFill>
                <a:latin typeface="+mj-lt"/>
                <a:ea typeface="+mj-ea"/>
                <a:cs typeface="+mj-cs"/>
              </a:rPr>
              <a:t>SE-955A</a:t>
            </a:r>
            <a:br>
              <a:rPr lang="en-US" b="0" i="0" kern="1200" dirty="0">
                <a:solidFill>
                  <a:srgbClr val="EBEBEB"/>
                </a:solidFill>
                <a:latin typeface="+mj-lt"/>
                <a:ea typeface="+mj-ea"/>
                <a:cs typeface="+mj-cs"/>
              </a:rPr>
            </a:br>
            <a:endParaRPr lang="en-US" b="0" i="0" kern="1200" dirty="0">
              <a:solidFill>
                <a:srgbClr val="EBEBEB"/>
              </a:solidFill>
              <a:latin typeface="+mj-lt"/>
              <a:ea typeface="+mj-ea"/>
              <a:cs typeface="+mj-cs"/>
            </a:endParaRPr>
          </a:p>
        </p:txBody>
      </p:sp>
      <p:sp>
        <p:nvSpPr>
          <p:cNvPr id="46" name="Freeform 7" hidden="1">
            <a:extLst>
              <a:ext uri="{FF2B5EF4-FFF2-40B4-BE49-F238E27FC236}">
                <a16:creationId xmlns:a16="http://schemas.microsoft.com/office/drawing/2014/main" id="{93BDF132-E4EF-4CB3-9A12-1EB75E159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8" name="Freeform: Shape 47" hidden="1">
            <a:extLst>
              <a:ext uri="{FF2B5EF4-FFF2-40B4-BE49-F238E27FC236}">
                <a16:creationId xmlns:a16="http://schemas.microsoft.com/office/drawing/2014/main" id="{F8486D32-0A56-4407-A9D1-7AFC16946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hidden="1">
            <a:extLst>
              <a:ext uri="{FF2B5EF4-FFF2-40B4-BE49-F238E27FC236}">
                <a16:creationId xmlns:a16="http://schemas.microsoft.com/office/drawing/2014/main" id="{B73FE0C2-11C7-466D-B4BA-0330484CD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0B822ADC-6FBF-C017-C150-F8D422061B7D}"/>
              </a:ext>
            </a:extLst>
          </p:cNvPr>
          <p:cNvSpPr/>
          <p:nvPr/>
        </p:nvSpPr>
        <p:spPr>
          <a:xfrm>
            <a:off x="3886200" y="0"/>
            <a:ext cx="5257800" cy="6858000"/>
          </a:xfrm>
          <a:prstGeom prst="rect">
            <a:avLst/>
          </a:prstGeom>
          <a:solidFill>
            <a:schemeClr val="bg1"/>
          </a:solidFill>
          <a:ln>
            <a:noFill/>
          </a:ln>
          <a:effectLst>
            <a:innerShdw blurRad="63500" dist="50800" dir="108000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p:blipFill>
        <p:spPr bwMode="auto">
          <a:xfrm>
            <a:off x="4953000" y="6248400"/>
            <a:ext cx="4871885" cy="487189"/>
          </a:xfrm>
          <a:prstGeom prst="rect">
            <a:avLst/>
          </a:prstGeom>
          <a:effectLst/>
          <a:extLst>
            <a:ext uri="{909E8E84-426E-40DD-AFC4-6F175D3DCCD1}">
              <a14:hiddenFill xmlns:a14="http://schemas.microsoft.com/office/drawing/2010/main">
                <a:solidFill>
                  <a:srgbClr val="FFFFFF"/>
                </a:solidFill>
              </a14:hiddenFill>
            </a:ext>
          </a:extLst>
        </p:spPr>
      </p:pic>
      <p:pic>
        <p:nvPicPr>
          <p:cNvPr id="6" name="Picture 5" descr="A document with numbers and text&#10;&#10;Description automatically generated">
            <a:extLst>
              <a:ext uri="{FF2B5EF4-FFF2-40B4-BE49-F238E27FC236}">
                <a16:creationId xmlns:a16="http://schemas.microsoft.com/office/drawing/2014/main" id="{F5D1B462-A641-67AC-C6D3-D42019407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159" y="179233"/>
            <a:ext cx="2266285" cy="2926080"/>
          </a:xfrm>
          <a:prstGeom prst="rect">
            <a:avLst/>
          </a:prstGeom>
          <a:effectLst>
            <a:outerShdw blurRad="63500" sx="102000" sy="102000" algn="ctr" rotWithShape="0">
              <a:prstClr val="black">
                <a:alpha val="20000"/>
              </a:prstClr>
            </a:outerShdw>
          </a:effectLst>
        </p:spPr>
      </p:pic>
      <p:pic>
        <p:nvPicPr>
          <p:cNvPr id="10" name="Picture 9" descr="A document with text on it&#10;&#10;Description automatically generated">
            <a:extLst>
              <a:ext uri="{FF2B5EF4-FFF2-40B4-BE49-F238E27FC236}">
                <a16:creationId xmlns:a16="http://schemas.microsoft.com/office/drawing/2014/main" id="{9BA2ADA2-1C6F-BEDC-C323-1F5D30858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2352" y="713194"/>
            <a:ext cx="2269062" cy="2926080"/>
          </a:xfrm>
          <a:prstGeom prst="rect">
            <a:avLst/>
          </a:prstGeom>
          <a:effectLst>
            <a:outerShdw blurRad="63500" sx="102000" sy="102000" algn="ctr" rotWithShape="0">
              <a:prstClr val="black">
                <a:alpha val="20000"/>
              </a:prstClr>
            </a:outerShdw>
          </a:effectLst>
        </p:spPr>
      </p:pic>
      <p:pic>
        <p:nvPicPr>
          <p:cNvPr id="13" name="Picture 12" descr="A document with a number of objects&#10;&#10;Description automatically generated with medium confidence">
            <a:extLst>
              <a:ext uri="{FF2B5EF4-FFF2-40B4-BE49-F238E27FC236}">
                <a16:creationId xmlns:a16="http://schemas.microsoft.com/office/drawing/2014/main" id="{216153A8-D20B-7B03-D4E5-AD84A37FBB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8356" y="1480470"/>
            <a:ext cx="2260738" cy="2926080"/>
          </a:xfrm>
          <a:prstGeom prst="rect">
            <a:avLst/>
          </a:prstGeom>
          <a:effectLst>
            <a:outerShdw blurRad="63500" sx="102000" sy="102000" algn="ctr" rotWithShape="0">
              <a:prstClr val="black">
                <a:alpha val="20000"/>
              </a:prstClr>
            </a:outerShdw>
          </a:effectLst>
        </p:spPr>
      </p:pic>
      <p:pic>
        <p:nvPicPr>
          <p:cNvPr id="15" name="Picture 14" descr="A document with text on it&#10;&#10;Description automatically generated">
            <a:extLst>
              <a:ext uri="{FF2B5EF4-FFF2-40B4-BE49-F238E27FC236}">
                <a16:creationId xmlns:a16="http://schemas.microsoft.com/office/drawing/2014/main" id="{51646536-1EE0-07CF-B048-051BA922E2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3685" y="2292109"/>
            <a:ext cx="2262697" cy="2926080"/>
          </a:xfrm>
          <a:prstGeom prst="rect">
            <a:avLst/>
          </a:prstGeom>
          <a:effectLst>
            <a:outerShdw blurRad="63500" sx="102000" sy="102000" algn="ctr" rotWithShape="0">
              <a:prstClr val="black">
                <a:alpha val="20000"/>
              </a:prstClr>
            </a:outerShdw>
          </a:effectLst>
        </p:spPr>
      </p:pic>
      <p:pic>
        <p:nvPicPr>
          <p:cNvPr id="11" name="Picture 10">
            <a:extLst>
              <a:ext uri="{FF2B5EF4-FFF2-40B4-BE49-F238E27FC236}">
                <a16:creationId xmlns:a16="http://schemas.microsoft.com/office/drawing/2014/main" id="{8F44C745-7354-7008-74A9-7982ABD0007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1440" y="1922811"/>
            <a:ext cx="3176868" cy="4114800"/>
          </a:xfrm>
          <a:prstGeom prst="rect">
            <a:avLst/>
          </a:prstGeom>
          <a:effectLst>
            <a:outerShdw blurRad="63500" sx="102000" sy="102000" algn="ctr" rotWithShape="0">
              <a:prstClr val="black">
                <a:alpha val="20000"/>
              </a:prstClr>
            </a:outerShdw>
          </a:effectLst>
        </p:spPr>
      </p:pic>
      <p:pic>
        <p:nvPicPr>
          <p:cNvPr id="17" name="Picture 16" descr="A document with a number of text&#10;&#10;Description automatically generated with medium confidence">
            <a:extLst>
              <a:ext uri="{FF2B5EF4-FFF2-40B4-BE49-F238E27FC236}">
                <a16:creationId xmlns:a16="http://schemas.microsoft.com/office/drawing/2014/main" id="{2B084057-40C5-D31F-5491-4F8CCB4CFA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03599" y="3068478"/>
            <a:ext cx="2262697" cy="2926080"/>
          </a:xfrm>
          <a:prstGeom prst="rect">
            <a:avLst/>
          </a:prstGeom>
          <a:effectLst>
            <a:outerShdw blurRad="63500" sx="102000" sy="102000" algn="ctr" rotWithShape="0">
              <a:prstClr val="black">
                <a:alpha val="20000"/>
              </a:prstClr>
            </a:outerShdw>
          </a:effectLst>
        </p:spPr>
      </p:pic>
      <p:sp>
        <p:nvSpPr>
          <p:cNvPr id="4" name="Right Triangle 3">
            <a:extLst>
              <a:ext uri="{FF2B5EF4-FFF2-40B4-BE49-F238E27FC236}">
                <a16:creationId xmlns:a16="http://schemas.microsoft.com/office/drawing/2014/main" id="{A858EC13-93DB-6F3E-E338-5F4B2C720220}"/>
              </a:ext>
            </a:extLst>
          </p:cNvPr>
          <p:cNvSpPr/>
          <p:nvPr/>
        </p:nvSpPr>
        <p:spPr>
          <a:xfrm>
            <a:off x="0" y="0"/>
            <a:ext cx="476417" cy="6858000"/>
          </a:xfrm>
          <a:prstGeom prst="rtTriangle">
            <a:avLst/>
          </a:prstGeom>
          <a:solidFill>
            <a:schemeClr val="bg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EAA024EA-4AF8-BF70-5155-B29A7C1ACFA0}"/>
              </a:ext>
            </a:extLst>
          </p:cNvPr>
          <p:cNvSpPr/>
          <p:nvPr/>
        </p:nvSpPr>
        <p:spPr>
          <a:xfrm>
            <a:off x="-9358" y="0"/>
            <a:ext cx="178614" cy="6858000"/>
          </a:xfrm>
          <a:prstGeom prst="rtTriangle">
            <a:avLst/>
          </a:prstGeom>
          <a:solidFill>
            <a:schemeClr val="bg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594C979-DBA2-35CF-E2EA-A7B5635FC55B}"/>
              </a:ext>
            </a:extLst>
          </p:cNvPr>
          <p:cNvSpPr/>
          <p:nvPr/>
        </p:nvSpPr>
        <p:spPr>
          <a:xfrm rot="10800000">
            <a:off x="3624863" y="-2457"/>
            <a:ext cx="261337" cy="6858000"/>
          </a:xfrm>
          <a:prstGeom prst="rtTriangle">
            <a:avLst/>
          </a:prstGeom>
          <a:solidFill>
            <a:schemeClr val="bg1">
              <a:alpha val="10000"/>
            </a:schemeClr>
          </a:solidFill>
          <a:ln>
            <a:no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73EA74-D53C-5D19-0025-6420CE71257B}"/>
              </a:ext>
            </a:extLst>
          </p:cNvPr>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4450124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82892" y="312119"/>
            <a:ext cx="7211490" cy="1303259"/>
          </a:xfrm>
        </p:spPr>
        <p:txBody>
          <a:bodyPr vert="horz" lIns="91440" tIns="45720" rIns="91440" bIns="45720" rtlCol="0" anchor="t">
            <a:normAutofit fontScale="90000"/>
          </a:bodyPr>
          <a:lstStyle/>
          <a:p>
            <a:pPr defTabSz="457200">
              <a:lnSpc>
                <a:spcPct val="90000"/>
              </a:lnSpc>
            </a:pPr>
            <a:r>
              <a:rPr lang="en-US" sz="3600" dirty="0"/>
              <a:t>Contract to Commencement</a:t>
            </a:r>
            <a:br>
              <a:rPr lang="en-US" sz="3600" dirty="0"/>
            </a:br>
            <a:br>
              <a:rPr lang="en-US" sz="3600" dirty="0"/>
            </a:br>
            <a:r>
              <a:rPr lang="en-US" sz="2200" i="1" dirty="0"/>
              <a:t>Pre-Construction Conference</a:t>
            </a:r>
            <a:br>
              <a:rPr lang="en-US" sz="3200" dirty="0"/>
            </a:br>
            <a:br>
              <a:rPr lang="en-US" sz="3200" dirty="0"/>
            </a:br>
            <a:br>
              <a:rPr lang="en-US" sz="3200" dirty="0"/>
            </a:br>
            <a:endParaRPr lang="en-US" sz="3200" dirty="0"/>
          </a:p>
        </p:txBody>
      </p:sp>
      <p:pic>
        <p:nvPicPr>
          <p:cNvPr id="9" name="Content Placeholder 8" descr="A close-up of a paper&#10;&#10;Description automatically generated">
            <a:extLst>
              <a:ext uri="{FF2B5EF4-FFF2-40B4-BE49-F238E27FC236}">
                <a16:creationId xmlns:a16="http://schemas.microsoft.com/office/drawing/2014/main" id="{33FA5BC4-9273-C81C-F3E8-8DC409D3027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527422" y="1979521"/>
            <a:ext cx="3643018" cy="4726079"/>
          </a:xfrm>
          <a:effectLst>
            <a:outerShdw blurRad="63500" sx="102000" sy="102000" algn="ctr" rotWithShape="0">
              <a:prstClr val="black">
                <a:alpha val="20000"/>
              </a:prstClr>
            </a:outerShdw>
          </a:effectLst>
        </p:spPr>
      </p:pic>
      <p:sp>
        <p:nvSpPr>
          <p:cNvPr id="4" name="Content Placeholder 3">
            <a:extLst>
              <a:ext uri="{FF2B5EF4-FFF2-40B4-BE49-F238E27FC236}">
                <a16:creationId xmlns:a16="http://schemas.microsoft.com/office/drawing/2014/main" id="{EC27933D-5B0B-D087-C304-85FD5BC0CA71}"/>
              </a:ext>
            </a:extLst>
          </p:cNvPr>
          <p:cNvSpPr>
            <a:spLocks noGrp="1"/>
          </p:cNvSpPr>
          <p:nvPr>
            <p:ph sz="half" idx="2"/>
          </p:nvPr>
        </p:nvSpPr>
        <p:spPr>
          <a:xfrm>
            <a:off x="859384" y="2056093"/>
            <a:ext cx="3941216" cy="4200245"/>
          </a:xfrm>
        </p:spPr>
        <p:txBody>
          <a:bodyPr>
            <a:normAutofit/>
          </a:bodyPr>
          <a:lstStyle/>
          <a:p>
            <a:r>
              <a:rPr lang="en-US" sz="2000" dirty="0">
                <a:solidFill>
                  <a:schemeClr val="bg1"/>
                </a:solidFill>
              </a:rPr>
              <a:t>Selected 3</a:t>
            </a:r>
            <a:r>
              <a:rPr lang="en-US" sz="2000" baseline="30000" dirty="0">
                <a:solidFill>
                  <a:schemeClr val="bg1"/>
                </a:solidFill>
              </a:rPr>
              <a:t>rd</a:t>
            </a:r>
            <a:r>
              <a:rPr lang="en-US" sz="2000" dirty="0">
                <a:solidFill>
                  <a:schemeClr val="bg1"/>
                </a:solidFill>
              </a:rPr>
              <a:t>-Party Inspection Firm should be present</a:t>
            </a:r>
          </a:p>
          <a:p>
            <a:r>
              <a:rPr lang="en-US" sz="2000" dirty="0">
                <a:solidFill>
                  <a:schemeClr val="bg1"/>
                </a:solidFill>
              </a:rPr>
              <a:t>“How to Schedule Inspections” Protocol</a:t>
            </a:r>
          </a:p>
          <a:p>
            <a:pPr lvl="1"/>
            <a:r>
              <a:rPr lang="en-US" sz="1800" dirty="0">
                <a:solidFill>
                  <a:schemeClr val="bg1"/>
                </a:solidFill>
              </a:rPr>
              <a:t>Number(s) and Type(s) of Inspection(s) Estimated</a:t>
            </a:r>
          </a:p>
          <a:p>
            <a:r>
              <a:rPr lang="en-US" dirty="0">
                <a:solidFill>
                  <a:schemeClr val="bg1"/>
                </a:solidFill>
              </a:rPr>
              <a:t>Set Expectations, Review Scope of Work, Establish Line of Communication</a:t>
            </a:r>
          </a:p>
          <a:p>
            <a:pPr lvl="1"/>
            <a:endParaRPr lang="en-US" dirty="0">
              <a:solidFill>
                <a:schemeClr val="bg1"/>
              </a:solidFill>
            </a:endParaRPr>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47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82892" y="312119"/>
            <a:ext cx="7211490" cy="1303259"/>
          </a:xfrm>
        </p:spPr>
        <p:txBody>
          <a:bodyPr vert="horz" lIns="91440" tIns="45720" rIns="91440" bIns="45720" rtlCol="0" anchor="t">
            <a:normAutofit fontScale="90000"/>
          </a:bodyPr>
          <a:lstStyle/>
          <a:p>
            <a:pPr defTabSz="457200">
              <a:lnSpc>
                <a:spcPct val="90000"/>
              </a:lnSpc>
            </a:pPr>
            <a:r>
              <a:rPr lang="en-US" sz="3600" dirty="0"/>
              <a:t>The “Real-World”</a:t>
            </a:r>
            <a:br>
              <a:rPr lang="en-US" sz="3600" dirty="0"/>
            </a:br>
            <a:br>
              <a:rPr lang="en-US" sz="1100" dirty="0"/>
            </a:br>
            <a:br>
              <a:rPr lang="en-US" sz="1100" dirty="0"/>
            </a:br>
            <a:r>
              <a:rPr lang="en-US" sz="2200" i="1" dirty="0"/>
              <a:t>Plan(s) &amp; Specification Deviations</a:t>
            </a:r>
            <a:br>
              <a:rPr lang="en-US" sz="3200" dirty="0"/>
            </a:br>
            <a:br>
              <a:rPr lang="en-US" sz="3200" dirty="0"/>
            </a:br>
            <a:br>
              <a:rPr lang="en-US" sz="3200" dirty="0"/>
            </a:br>
            <a:endParaRPr lang="en-US" sz="3200" dirty="0"/>
          </a:p>
        </p:txBody>
      </p:sp>
      <p:pic>
        <p:nvPicPr>
          <p:cNvPr id="9" name="Content Placeholder 8">
            <a:extLst>
              <a:ext uri="{FF2B5EF4-FFF2-40B4-BE49-F238E27FC236}">
                <a16:creationId xmlns:a16="http://schemas.microsoft.com/office/drawing/2014/main" id="{33FA5BC4-9273-C81C-F3E8-8DC409D3027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1981201" y="1552614"/>
            <a:ext cx="2819399" cy="3657600"/>
          </a:xfrm>
          <a:effectLst>
            <a:outerShdw blurRad="50800" dist="38100" dir="8100000" algn="tr" rotWithShape="0">
              <a:prstClr val="black">
                <a:alpha val="40000"/>
              </a:prstClr>
            </a:outerShdw>
          </a:effectLst>
        </p:spPr>
      </p:pic>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6" name="Picture 5" descr="A metal piece with bolts and nuts&#10;&#10;Description automatically generated">
            <a:extLst>
              <a:ext uri="{FF2B5EF4-FFF2-40B4-BE49-F238E27FC236}">
                <a16:creationId xmlns:a16="http://schemas.microsoft.com/office/drawing/2014/main" id="{F0FEAE70-CB59-7806-6B00-AF44E79313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2695074"/>
            <a:ext cx="3098318" cy="4114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130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84710" y="0"/>
            <a:ext cx="7055380" cy="1755977"/>
          </a:xfrm>
        </p:spPr>
        <p:txBody>
          <a:bodyPr vert="horz" lIns="91440" tIns="45720" rIns="91440" bIns="45720" rtlCol="0" anchor="ctr">
            <a:normAutofit/>
          </a:bodyPr>
          <a:lstStyle/>
          <a:p>
            <a:pPr defTabSz="457200">
              <a:lnSpc>
                <a:spcPct val="90000"/>
              </a:lnSpc>
            </a:pPr>
            <a:r>
              <a:rPr lang="en-US" sz="4000" dirty="0"/>
              <a:t>Caleb </a:t>
            </a:r>
            <a:r>
              <a:rPr lang="en-US" sz="4000" dirty="0" err="1"/>
              <a:t>Pozsik</a:t>
            </a:r>
            <a:endParaRPr lang="en-US" sz="4000" dirty="0"/>
          </a:p>
        </p:txBody>
      </p:sp>
      <p:sp>
        <p:nvSpPr>
          <p:cNvPr id="5" name="Content Placeholder 4">
            <a:extLst>
              <a:ext uri="{FF2B5EF4-FFF2-40B4-BE49-F238E27FC236}">
                <a16:creationId xmlns:a16="http://schemas.microsoft.com/office/drawing/2014/main" id="{45B8A2B8-2C8F-A067-EEAA-FB0F799F64CC}"/>
              </a:ext>
            </a:extLst>
          </p:cNvPr>
          <p:cNvSpPr>
            <a:spLocks noGrp="1"/>
          </p:cNvSpPr>
          <p:nvPr>
            <p:ph sz="half" idx="1"/>
          </p:nvPr>
        </p:nvSpPr>
        <p:spPr>
          <a:xfrm>
            <a:off x="2241508" y="2391394"/>
            <a:ext cx="3298113" cy="4195763"/>
          </a:xfrm>
        </p:spPr>
        <p:txBody>
          <a:bodyPr vert="horz" lIns="91440" tIns="45720" rIns="91440" bIns="45720" rtlCol="0">
            <a:normAutofit/>
          </a:bodyPr>
          <a:lstStyle/>
          <a:p>
            <a:pPr marL="0" indent="0" defTabSz="457200">
              <a:buNone/>
            </a:pPr>
            <a:r>
              <a:rPr lang="en-US" sz="1600" dirty="0">
                <a:solidFill>
                  <a:schemeClr val="bg1"/>
                </a:solidFill>
              </a:rPr>
              <a:t>Member of the </a:t>
            </a:r>
            <a:r>
              <a:rPr lang="en-US" b="1" dirty="0">
                <a:solidFill>
                  <a:schemeClr val="bg1"/>
                </a:solidFill>
              </a:rPr>
              <a:t>American Council of Engineering Companies</a:t>
            </a:r>
            <a:r>
              <a:rPr lang="en-US" dirty="0">
                <a:solidFill>
                  <a:schemeClr val="bg1"/>
                </a:solidFill>
              </a:rPr>
              <a:t> (ACEC) </a:t>
            </a:r>
            <a:r>
              <a:rPr lang="en-US" b="1" dirty="0">
                <a:solidFill>
                  <a:schemeClr val="bg1"/>
                </a:solidFill>
              </a:rPr>
              <a:t>of South Carolina</a:t>
            </a:r>
          </a:p>
          <a:p>
            <a:pPr marL="0" indent="0" defTabSz="457200"/>
            <a:endParaRPr lang="en-US" dirty="0">
              <a:solidFill>
                <a:schemeClr val="bg1"/>
              </a:solidFill>
            </a:endParaRPr>
          </a:p>
          <a:p>
            <a:pPr marL="0" indent="0" defTabSz="457200">
              <a:buNone/>
            </a:pPr>
            <a:endParaRPr lang="en-US" dirty="0">
              <a:solidFill>
                <a:schemeClr val="bg1"/>
              </a:solidFill>
            </a:endParaRPr>
          </a:p>
          <a:p>
            <a:pPr marL="0" indent="0" defTabSz="457200">
              <a:buNone/>
            </a:pPr>
            <a:r>
              <a:rPr lang="en-US" sz="1600" dirty="0">
                <a:solidFill>
                  <a:schemeClr val="bg1"/>
                </a:solidFill>
              </a:rPr>
              <a:t>Employed by </a:t>
            </a:r>
            <a:r>
              <a:rPr lang="en-US" b="1" dirty="0">
                <a:solidFill>
                  <a:schemeClr val="bg1"/>
                </a:solidFill>
              </a:rPr>
              <a:t>KCI Technologies, Inc.</a:t>
            </a:r>
          </a:p>
        </p:txBody>
      </p:sp>
      <p:pic>
        <p:nvPicPr>
          <p:cNvPr id="13" name="Content Placeholder 12" descr="A person in a suit smiling&#10;&#10;Description automatically generated">
            <a:extLst>
              <a:ext uri="{FF2B5EF4-FFF2-40B4-BE49-F238E27FC236}">
                <a16:creationId xmlns:a16="http://schemas.microsoft.com/office/drawing/2014/main" id="{A1F79FE1-400B-6BAA-3A07-DF442DCCA6A4}"/>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6508" r="9897"/>
          <a:stretch/>
        </p:blipFill>
        <p:spPr>
          <a:xfrm>
            <a:off x="5549146" y="0"/>
            <a:ext cx="3604379" cy="6858000"/>
          </a:xfrm>
          <a:prstGeom prst="rect">
            <a:avLst/>
          </a:prstGeom>
          <a:effectLst/>
        </p:spPr>
      </p:pic>
      <p:pic>
        <p:nvPicPr>
          <p:cNvPr id="6" name="Picture 5">
            <a:extLst>
              <a:ext uri="{FF2B5EF4-FFF2-40B4-BE49-F238E27FC236}">
                <a16:creationId xmlns:a16="http://schemas.microsoft.com/office/drawing/2014/main" id="{F58D8A09-0B99-9CD4-606E-75BA378FF953}"/>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482892" y="2060576"/>
            <a:ext cx="1554480" cy="1554480"/>
          </a:xfrm>
          <a:prstGeom prst="rect">
            <a:avLst/>
          </a:prstGeom>
          <a:noFill/>
          <a:effectLst/>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8" name="Picture 7" descr="A blue and black striped logo&#10;&#10;Description automatically generated">
            <a:extLst>
              <a:ext uri="{FF2B5EF4-FFF2-40B4-BE49-F238E27FC236}">
                <a16:creationId xmlns:a16="http://schemas.microsoft.com/office/drawing/2014/main" id="{9C4741B7-A7F2-4C45-573C-46E04B535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383" y="4038600"/>
            <a:ext cx="1009498" cy="1097280"/>
          </a:xfrm>
          <a:prstGeom prst="rect">
            <a:avLst/>
          </a:prstGeom>
          <a:effectLst/>
        </p:spPr>
      </p:pic>
    </p:spTree>
    <p:extLst>
      <p:ext uri="{BB962C8B-B14F-4D97-AF65-F5344CB8AC3E}">
        <p14:creationId xmlns:p14="http://schemas.microsoft.com/office/powerpoint/2010/main" val="244266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82892" y="312119"/>
            <a:ext cx="7211490" cy="1303259"/>
          </a:xfrm>
        </p:spPr>
        <p:txBody>
          <a:bodyPr vert="horz" lIns="91440" tIns="45720" rIns="91440" bIns="45720" rtlCol="0" anchor="t">
            <a:normAutofit fontScale="90000"/>
          </a:bodyPr>
          <a:lstStyle/>
          <a:p>
            <a:pPr defTabSz="457200">
              <a:lnSpc>
                <a:spcPct val="90000"/>
              </a:lnSpc>
            </a:pPr>
            <a:r>
              <a:rPr lang="en-US" sz="3600" dirty="0"/>
              <a:t>The “Real-World”</a:t>
            </a:r>
            <a:br>
              <a:rPr lang="en-US" sz="3600" dirty="0"/>
            </a:br>
            <a:br>
              <a:rPr lang="en-US" sz="1100" dirty="0"/>
            </a:br>
            <a:br>
              <a:rPr lang="en-US" sz="1100" dirty="0"/>
            </a:br>
            <a:r>
              <a:rPr lang="en-US" sz="2200" i="1" dirty="0"/>
              <a:t>Plan(s) &amp; Specification Deviations</a:t>
            </a:r>
            <a:br>
              <a:rPr lang="en-US" sz="3200" dirty="0"/>
            </a:br>
            <a:br>
              <a:rPr lang="en-US" sz="3200" dirty="0"/>
            </a:br>
            <a:br>
              <a:rPr lang="en-US" sz="3200" dirty="0"/>
            </a:br>
            <a:endParaRPr lang="en-US" sz="3200" dirty="0"/>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8" name="Content Placeholder 7" descr="A metal structure on a platform&#10;&#10;Description automatically generated">
            <a:extLst>
              <a:ext uri="{FF2B5EF4-FFF2-40B4-BE49-F238E27FC236}">
                <a16:creationId xmlns:a16="http://schemas.microsoft.com/office/drawing/2014/main" id="{522613BC-79B3-2D28-3F4C-3DE5A572B1F5}"/>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800600" y="1496628"/>
            <a:ext cx="3771900" cy="5029200"/>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9953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82892" y="312119"/>
            <a:ext cx="7211490" cy="1303259"/>
          </a:xfrm>
        </p:spPr>
        <p:txBody>
          <a:bodyPr vert="horz" lIns="91440" tIns="45720" rIns="91440" bIns="45720" rtlCol="0" anchor="t">
            <a:normAutofit fontScale="90000"/>
          </a:bodyPr>
          <a:lstStyle/>
          <a:p>
            <a:pPr defTabSz="457200">
              <a:lnSpc>
                <a:spcPct val="90000"/>
              </a:lnSpc>
            </a:pPr>
            <a:r>
              <a:rPr lang="en-US" sz="3600" dirty="0"/>
              <a:t>The “Real-World”</a:t>
            </a:r>
            <a:br>
              <a:rPr lang="en-US" sz="3600" dirty="0"/>
            </a:br>
            <a:br>
              <a:rPr lang="en-US" sz="1100" dirty="0"/>
            </a:br>
            <a:br>
              <a:rPr lang="en-US" sz="1100" dirty="0"/>
            </a:br>
            <a:r>
              <a:rPr lang="en-US" sz="2200" i="1" dirty="0"/>
              <a:t>Plan(s) &amp; Specification Deviations / Encountered Conditions</a:t>
            </a:r>
            <a:br>
              <a:rPr lang="en-US" sz="3200" dirty="0"/>
            </a:br>
            <a:br>
              <a:rPr lang="en-US" sz="3200" dirty="0"/>
            </a:br>
            <a:br>
              <a:rPr lang="en-US" sz="3200" dirty="0"/>
            </a:br>
            <a:endParaRPr lang="en-US" sz="3200" dirty="0"/>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8" name="Content Placeholder 7" descr="A pile of dirt and rocks&#10;&#10;Description automatically generated">
            <a:extLst>
              <a:ext uri="{FF2B5EF4-FFF2-40B4-BE49-F238E27FC236}">
                <a16:creationId xmlns:a16="http://schemas.microsoft.com/office/drawing/2014/main" id="{75F11833-4D8C-99E4-4D9C-FAE498E0856E}"/>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t="7541"/>
          <a:stretch/>
        </p:blipFill>
        <p:spPr>
          <a:xfrm>
            <a:off x="0" y="1653571"/>
            <a:ext cx="5100641" cy="3550858"/>
          </a:xfrm>
          <a:effectLst>
            <a:outerShdw blurRad="50800" dist="38100" dir="2700000" algn="tl" rotWithShape="0">
              <a:prstClr val="black">
                <a:alpha val="40000"/>
              </a:prstClr>
            </a:outerShdw>
          </a:effectLst>
        </p:spPr>
      </p:pic>
      <p:pic>
        <p:nvPicPr>
          <p:cNvPr id="11" name="Picture 10" descr="A bulldozer digging a hole in the dirt&#10;&#10;Description automatically generated">
            <a:extLst>
              <a:ext uri="{FF2B5EF4-FFF2-40B4-BE49-F238E27FC236}">
                <a16:creationId xmlns:a16="http://schemas.microsoft.com/office/drawing/2014/main" id="{546EC289-1235-0E34-FCF2-08F5D16057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3103245"/>
            <a:ext cx="4614854" cy="34747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4572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a:xfrm>
            <a:off x="482892" y="312119"/>
            <a:ext cx="7211490" cy="1303259"/>
          </a:xfrm>
        </p:spPr>
        <p:txBody>
          <a:bodyPr vert="horz" lIns="91440" tIns="45720" rIns="91440" bIns="45720" rtlCol="0" anchor="t">
            <a:normAutofit fontScale="90000"/>
          </a:bodyPr>
          <a:lstStyle/>
          <a:p>
            <a:pPr defTabSz="457200">
              <a:lnSpc>
                <a:spcPct val="90000"/>
              </a:lnSpc>
            </a:pPr>
            <a:r>
              <a:rPr lang="en-US" sz="3600" dirty="0"/>
              <a:t>The “Real-World”</a:t>
            </a:r>
            <a:br>
              <a:rPr lang="en-US" sz="3600" dirty="0"/>
            </a:br>
            <a:br>
              <a:rPr lang="en-US" sz="1100" dirty="0"/>
            </a:br>
            <a:br>
              <a:rPr lang="en-US" sz="1100" dirty="0"/>
            </a:br>
            <a:r>
              <a:rPr lang="en-US" sz="2200" i="1" dirty="0"/>
              <a:t>Plan(s) &amp; Specification Deviations / Encountered Conditions</a:t>
            </a:r>
            <a:br>
              <a:rPr lang="en-US" sz="3200" dirty="0"/>
            </a:br>
            <a:br>
              <a:rPr lang="en-US" sz="3200" dirty="0"/>
            </a:br>
            <a:br>
              <a:rPr lang="en-US" sz="3200" dirty="0"/>
            </a:br>
            <a:endParaRPr lang="en-US" sz="3200" dirty="0"/>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61BEBAD-4D26-202F-6BC4-B2B4FF5808E1}"/>
              </a:ext>
            </a:extLst>
          </p:cNvPr>
          <p:cNvSpPr>
            <a:spLocks noGrp="1"/>
          </p:cNvSpPr>
          <p:nvPr>
            <p:ph sz="half" idx="1"/>
          </p:nvPr>
        </p:nvSpPr>
        <p:spPr>
          <a:xfrm>
            <a:off x="827700" y="2060576"/>
            <a:ext cx="6563700" cy="4195763"/>
          </a:xfrm>
        </p:spPr>
        <p:txBody>
          <a:bodyPr/>
          <a:lstStyle/>
          <a:p>
            <a:r>
              <a:rPr lang="en-US" dirty="0"/>
              <a:t>Typically encounter:</a:t>
            </a:r>
          </a:p>
          <a:p>
            <a:pPr lvl="1"/>
            <a:r>
              <a:rPr lang="en-US" dirty="0"/>
              <a:t>Plan Deviations OR “Assumed” Installation Methods</a:t>
            </a:r>
          </a:p>
          <a:p>
            <a:pPr lvl="2"/>
            <a:r>
              <a:rPr lang="en-US" dirty="0"/>
              <a:t>“Always Done This Way” or  “Have Done it this Way for Years”</a:t>
            </a:r>
          </a:p>
          <a:p>
            <a:pPr lvl="1"/>
            <a:r>
              <a:rPr lang="en-US" dirty="0"/>
              <a:t>Specification Deviations/ Lack of Specification Specifics</a:t>
            </a:r>
          </a:p>
          <a:p>
            <a:pPr lvl="1"/>
            <a:r>
              <a:rPr lang="en-US" dirty="0"/>
              <a:t>Submittal or Shop Drawing Omissions/ Deviations</a:t>
            </a:r>
          </a:p>
          <a:p>
            <a:pPr lvl="2"/>
            <a:r>
              <a:rPr lang="en-US" dirty="0"/>
              <a:t>“Approved”; however deviate from the Original Design Intent or Inadvertently Omit Project Requirements  </a:t>
            </a:r>
          </a:p>
          <a:p>
            <a:pPr lvl="2"/>
            <a:r>
              <a:rPr lang="en-US" dirty="0"/>
              <a:t>Incorrect Installation</a:t>
            </a:r>
          </a:p>
          <a:p>
            <a:pPr lvl="1"/>
            <a:r>
              <a:rPr lang="en-US" dirty="0"/>
              <a:t>Unforeseen Site Conditions Encountered </a:t>
            </a:r>
          </a:p>
          <a:p>
            <a:pPr lvl="1"/>
            <a:r>
              <a:rPr lang="en-US" dirty="0"/>
              <a:t>Reliant on Disseminated Information without Verification/ Validation</a:t>
            </a:r>
          </a:p>
          <a:p>
            <a:endParaRPr lang="en-US" dirty="0"/>
          </a:p>
        </p:txBody>
      </p:sp>
    </p:spTree>
    <p:extLst>
      <p:ext uri="{BB962C8B-B14F-4D97-AF65-F5344CB8AC3E}">
        <p14:creationId xmlns:p14="http://schemas.microsoft.com/office/powerpoint/2010/main" val="38937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5521-DF39-E2A6-6270-AE0D65D879D9}"/>
              </a:ext>
            </a:extLst>
          </p:cNvPr>
          <p:cNvSpPr>
            <a:spLocks noGrp="1"/>
          </p:cNvSpPr>
          <p:nvPr>
            <p:ph type="title"/>
          </p:nvPr>
        </p:nvSpPr>
        <p:spPr/>
        <p:txBody>
          <a:bodyPr/>
          <a:lstStyle/>
          <a:p>
            <a:r>
              <a:rPr lang="en-US" dirty="0"/>
              <a:t>In Summary</a:t>
            </a:r>
          </a:p>
        </p:txBody>
      </p:sp>
      <p:sp>
        <p:nvSpPr>
          <p:cNvPr id="8" name="Content Placeholder 7">
            <a:extLst>
              <a:ext uri="{FF2B5EF4-FFF2-40B4-BE49-F238E27FC236}">
                <a16:creationId xmlns:a16="http://schemas.microsoft.com/office/drawing/2014/main" id="{40E28931-3E7C-EE14-BAA8-D0CE3528822D}"/>
              </a:ext>
            </a:extLst>
          </p:cNvPr>
          <p:cNvSpPr>
            <a:spLocks noGrp="1"/>
          </p:cNvSpPr>
          <p:nvPr>
            <p:ph sz="half" idx="1"/>
          </p:nvPr>
        </p:nvSpPr>
        <p:spPr>
          <a:xfrm>
            <a:off x="827700" y="2060576"/>
            <a:ext cx="7630500" cy="4195763"/>
          </a:xfrm>
        </p:spPr>
        <p:txBody>
          <a:bodyPr>
            <a:normAutofit/>
          </a:bodyPr>
          <a:lstStyle/>
          <a:p>
            <a:r>
              <a:rPr lang="en-US" sz="2000" dirty="0"/>
              <a:t>Quality Assurance, NOT Quality Control</a:t>
            </a:r>
          </a:p>
          <a:p>
            <a:r>
              <a:rPr lang="en-US" sz="2000" dirty="0"/>
              <a:t>Unbiased Defender and Protector of the State</a:t>
            </a:r>
          </a:p>
          <a:p>
            <a:r>
              <a:rPr lang="en-US" sz="2000" dirty="0"/>
              <a:t>Technical Matter Expert(s) of Construction Activities</a:t>
            </a:r>
          </a:p>
          <a:p>
            <a:r>
              <a:rPr lang="en-US" sz="2000" dirty="0"/>
              <a:t>Project Councilor </a:t>
            </a:r>
          </a:p>
          <a:p>
            <a:pPr lvl="1"/>
            <a:r>
              <a:rPr lang="en-US" sz="1800" dirty="0"/>
              <a:t>Aid &amp; Assist with the Successful Deployment and Completion of Construction Projects</a:t>
            </a:r>
          </a:p>
          <a:p>
            <a:r>
              <a:rPr lang="en-US" sz="2000" dirty="0"/>
              <a:t>Moral, Ethical, and Fair Mediator/ Project Team Member </a:t>
            </a:r>
          </a:p>
        </p:txBody>
      </p:sp>
    </p:spTree>
    <p:extLst>
      <p:ext uri="{BB962C8B-B14F-4D97-AF65-F5344CB8AC3E}">
        <p14:creationId xmlns:p14="http://schemas.microsoft.com/office/powerpoint/2010/main" val="3204944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C8412-C802-B537-BDD1-8D69C2B2ACD5}"/>
              </a:ext>
            </a:extLst>
          </p:cNvPr>
          <p:cNvSpPr>
            <a:spLocks noGrp="1"/>
          </p:cNvSpPr>
          <p:nvPr>
            <p:ph type="title"/>
          </p:nvPr>
        </p:nvSpPr>
        <p:spPr>
          <a:xfrm>
            <a:off x="6143943" y="1325880"/>
            <a:ext cx="2514282" cy="3066507"/>
          </a:xfrm>
        </p:spPr>
        <p:txBody>
          <a:bodyPr vert="horz" lIns="91440" tIns="45720" rIns="91440" bIns="45720" rtlCol="0" anchor="b">
            <a:normAutofit/>
          </a:bodyPr>
          <a:lstStyle/>
          <a:p>
            <a:pPr algn="ctr" defTabSz="457200"/>
            <a:r>
              <a:rPr lang="en-US" sz="4700" b="0" i="0" kern="1200">
                <a:solidFill>
                  <a:srgbClr val="EBEBEB"/>
                </a:solidFill>
                <a:latin typeface="+mj-lt"/>
                <a:ea typeface="+mj-ea"/>
                <a:cs typeface="+mj-cs"/>
              </a:rPr>
              <a:t>Thank You!</a:t>
            </a:r>
          </a:p>
        </p:txBody>
      </p:sp>
      <p:sp>
        <p:nvSpPr>
          <p:cNvPr id="2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857465"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hidden="1">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Content Placeholder 5" descr="A 3d person standing next to a red letter&#10;&#10;Description automatically generated">
            <a:extLst>
              <a:ext uri="{FF2B5EF4-FFF2-40B4-BE49-F238E27FC236}">
                <a16:creationId xmlns:a16="http://schemas.microsoft.com/office/drawing/2014/main" id="{1E39D760-0D13-A1F6-8B0B-8049BF2C7132}"/>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482890" y="1077269"/>
            <a:ext cx="4702997" cy="4702997"/>
          </a:xfrm>
          <a:prstGeom prst="rect">
            <a:avLst/>
          </a:prstGeom>
          <a:effectLst/>
        </p:spPr>
      </p:pic>
      <p:pic>
        <p:nvPicPr>
          <p:cNvPr id="7" name="Picture 2">
            <a:extLst>
              <a:ext uri="{FF2B5EF4-FFF2-40B4-BE49-F238E27FC236}">
                <a16:creationId xmlns:a16="http://schemas.microsoft.com/office/drawing/2014/main" id="{000218B1-FAFE-03DB-99B5-DB311765DCE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29707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a:bodyPr>
          <a:lstStyle/>
          <a:p>
            <a:pPr defTabSz="457200">
              <a:lnSpc>
                <a:spcPct val="90000"/>
              </a:lnSpc>
            </a:pP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3</a:t>
            </a:r>
            <a:r>
              <a:rPr kumimoji="0" lang="en-US" sz="3200" b="0" i="0" u="none" strike="noStrike" kern="1200" cap="none" spc="0" normalizeH="0" baseline="30000" noProof="0" dirty="0">
                <a:ln>
                  <a:noFill/>
                </a:ln>
                <a:solidFill>
                  <a:srgbClr val="EBEBEB"/>
                </a:solidFill>
                <a:effectLst/>
                <a:uLnTx/>
                <a:uFillTx/>
                <a:latin typeface="Century Gothic" panose="020B0502020202020204"/>
                <a:ea typeface="+mj-ea"/>
                <a:cs typeface="+mj-cs"/>
              </a:rPr>
              <a:t>rd</a:t>
            </a: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-Party Inspections?</a:t>
            </a: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r>
              <a:rPr lang="en-US" sz="2800" dirty="0"/>
              <a:t>…What</a:t>
            </a:r>
            <a:endParaRPr lang="en-US" sz="3200" dirty="0"/>
          </a:p>
        </p:txBody>
      </p:sp>
      <p:graphicFrame>
        <p:nvGraphicFramePr>
          <p:cNvPr id="29" name="Content Placeholder 4">
            <a:extLst>
              <a:ext uri="{FF2B5EF4-FFF2-40B4-BE49-F238E27FC236}">
                <a16:creationId xmlns:a16="http://schemas.microsoft.com/office/drawing/2014/main" id="{10638809-0FF8-2AA6-A2E9-C75583275CAE}"/>
              </a:ext>
            </a:extLst>
          </p:cNvPr>
          <p:cNvGraphicFramePr>
            <a:graphicFrameLocks noGrp="1"/>
          </p:cNvGraphicFramePr>
          <p:nvPr>
            <p:ph sz="half" idx="1"/>
            <p:extLst>
              <p:ext uri="{D42A27DB-BD31-4B8C-83A1-F6EECF244321}">
                <p14:modId xmlns:p14="http://schemas.microsoft.com/office/powerpoint/2010/main" val="2837245853"/>
              </p:ext>
            </p:extLst>
          </p:nvPr>
        </p:nvGraphicFramePr>
        <p:xfrm>
          <a:off x="827088" y="2060575"/>
          <a:ext cx="5040312" cy="3730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Content Placeholder 9" descr="A white and red cartoon characters&#10;&#10;Description automatically generated">
            <a:extLst>
              <a:ext uri="{FF2B5EF4-FFF2-40B4-BE49-F238E27FC236}">
                <a16:creationId xmlns:a16="http://schemas.microsoft.com/office/drawing/2014/main" id="{AB0BC031-BDA5-C32B-6040-9CD795D06072}"/>
              </a:ext>
            </a:extLst>
          </p:cNvPr>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6182937" y="2362200"/>
            <a:ext cx="2714305" cy="1232570"/>
          </a:xfrm>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12" name="Picture 11" descr="A stamp with red text&#10;&#10;Description automatically generated">
            <a:extLst>
              <a:ext uri="{FF2B5EF4-FFF2-40B4-BE49-F238E27FC236}">
                <a16:creationId xmlns:a16="http://schemas.microsoft.com/office/drawing/2014/main" id="{976A942B-D200-C1BD-121E-5895DE509D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0" y="4648200"/>
            <a:ext cx="1804698" cy="1097280"/>
          </a:xfrm>
          <a:prstGeom prst="rect">
            <a:avLst/>
          </a:prstGeom>
        </p:spPr>
      </p:pic>
      <p:pic>
        <p:nvPicPr>
          <p:cNvPr id="18" name="Graphic 17" descr="Scales of justice with solid fill">
            <a:extLst>
              <a:ext uri="{FF2B5EF4-FFF2-40B4-BE49-F238E27FC236}">
                <a16:creationId xmlns:a16="http://schemas.microsoft.com/office/drawing/2014/main" id="{F91E81C2-DB9C-522F-7641-133F705772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95456" y="3921884"/>
            <a:ext cx="914400" cy="914400"/>
          </a:xfrm>
          <a:prstGeom prst="rect">
            <a:avLst/>
          </a:prstGeom>
        </p:spPr>
      </p:pic>
    </p:spTree>
    <p:extLst>
      <p:ext uri="{BB962C8B-B14F-4D97-AF65-F5344CB8AC3E}">
        <p14:creationId xmlns:p14="http://schemas.microsoft.com/office/powerpoint/2010/main" val="376245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a:bodyPr>
          <a:lstStyle/>
          <a:p>
            <a:pPr defTabSz="457200">
              <a:lnSpc>
                <a:spcPct val="90000"/>
              </a:lnSpc>
            </a:pP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3</a:t>
            </a:r>
            <a:r>
              <a:rPr kumimoji="0" lang="en-US" sz="3200" b="0" i="0" u="none" strike="noStrike" kern="1200" cap="none" spc="0" normalizeH="0" baseline="30000" noProof="0" dirty="0">
                <a:ln>
                  <a:noFill/>
                </a:ln>
                <a:solidFill>
                  <a:srgbClr val="EBEBEB"/>
                </a:solidFill>
                <a:effectLst/>
                <a:uLnTx/>
                <a:uFillTx/>
                <a:latin typeface="Century Gothic" panose="020B0502020202020204"/>
                <a:ea typeface="+mj-ea"/>
                <a:cs typeface="+mj-cs"/>
              </a:rPr>
              <a:t>rd</a:t>
            </a: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-Party Inspections?</a:t>
            </a: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r>
              <a:rPr lang="en-US" sz="2800" dirty="0"/>
              <a:t>…Why</a:t>
            </a:r>
            <a:endParaRPr lang="en-US" sz="3200" dirty="0"/>
          </a:p>
        </p:txBody>
      </p:sp>
      <p:sp>
        <p:nvSpPr>
          <p:cNvPr id="7" name="Content Placeholder 6">
            <a:extLst>
              <a:ext uri="{FF2B5EF4-FFF2-40B4-BE49-F238E27FC236}">
                <a16:creationId xmlns:a16="http://schemas.microsoft.com/office/drawing/2014/main" id="{97CB9532-7535-9906-7B07-AACC9DBB5D03}"/>
              </a:ext>
            </a:extLst>
          </p:cNvPr>
          <p:cNvSpPr>
            <a:spLocks noGrp="1"/>
          </p:cNvSpPr>
          <p:nvPr>
            <p:ph sz="half" idx="1"/>
          </p:nvPr>
        </p:nvSpPr>
        <p:spPr>
          <a:xfrm>
            <a:off x="827699" y="2060576"/>
            <a:ext cx="4572019" cy="3806824"/>
          </a:xfrm>
        </p:spPr>
        <p:txBody>
          <a:bodyPr>
            <a:normAutofit lnSpcReduction="10000"/>
          </a:bodyPr>
          <a:lstStyle/>
          <a:p>
            <a:pPr marL="0" indent="0">
              <a:buNone/>
            </a:pPr>
            <a:r>
              <a:rPr lang="en-US" sz="2400" dirty="0">
                <a:solidFill>
                  <a:schemeClr val="bg1"/>
                </a:solidFill>
              </a:rPr>
              <a:t>International Code Council (ICC) Code Library </a:t>
            </a:r>
          </a:p>
          <a:p>
            <a:r>
              <a:rPr lang="en-US" sz="2400" b="1" dirty="0">
                <a:solidFill>
                  <a:schemeClr val="bg1"/>
                </a:solidFill>
              </a:rPr>
              <a:t>Chapter One (1) </a:t>
            </a:r>
          </a:p>
          <a:p>
            <a:pPr lvl="1"/>
            <a:r>
              <a:rPr lang="en-US" sz="2000" dirty="0">
                <a:solidFill>
                  <a:schemeClr val="bg1"/>
                </a:solidFill>
              </a:rPr>
              <a:t>Building</a:t>
            </a:r>
          </a:p>
          <a:p>
            <a:pPr lvl="1"/>
            <a:r>
              <a:rPr lang="en-US" sz="2000" dirty="0">
                <a:solidFill>
                  <a:schemeClr val="bg1"/>
                </a:solidFill>
              </a:rPr>
              <a:t>Mechanical</a:t>
            </a:r>
          </a:p>
          <a:p>
            <a:pPr lvl="1"/>
            <a:r>
              <a:rPr lang="en-US" sz="2000" dirty="0">
                <a:solidFill>
                  <a:schemeClr val="bg1"/>
                </a:solidFill>
              </a:rPr>
              <a:t>Electrical</a:t>
            </a:r>
          </a:p>
          <a:p>
            <a:pPr lvl="1"/>
            <a:r>
              <a:rPr lang="en-US" sz="2000" dirty="0">
                <a:solidFill>
                  <a:schemeClr val="bg1"/>
                </a:solidFill>
              </a:rPr>
              <a:t>Plumbing</a:t>
            </a:r>
          </a:p>
          <a:p>
            <a:pPr lvl="1"/>
            <a:r>
              <a:rPr lang="en-US" sz="2000" dirty="0">
                <a:solidFill>
                  <a:schemeClr val="bg1"/>
                </a:solidFill>
              </a:rPr>
              <a:t>Fuel Gas</a:t>
            </a:r>
          </a:p>
          <a:p>
            <a:pPr lvl="1"/>
            <a:r>
              <a:rPr lang="en-US" sz="2000" dirty="0">
                <a:solidFill>
                  <a:schemeClr val="bg1"/>
                </a:solidFill>
              </a:rPr>
              <a:t>Fire</a:t>
            </a:r>
          </a:p>
        </p:txBody>
      </p:sp>
      <p:pic>
        <p:nvPicPr>
          <p:cNvPr id="9" name="Content Placeholder 8" descr="A group of colorful covers&#10;&#10;Description automatically generated">
            <a:extLst>
              <a:ext uri="{FF2B5EF4-FFF2-40B4-BE49-F238E27FC236}">
                <a16:creationId xmlns:a16="http://schemas.microsoft.com/office/drawing/2014/main" id="{BD16BE12-136A-E5B1-5D7C-4A377F39304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54911" y="4106230"/>
            <a:ext cx="3730314" cy="1865157"/>
          </a:xfrm>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13" name="Picture 12" descr="A logo for the international code council&#10;&#10;Description automatically generated">
            <a:extLst>
              <a:ext uri="{FF2B5EF4-FFF2-40B4-BE49-F238E27FC236}">
                <a16:creationId xmlns:a16="http://schemas.microsoft.com/office/drawing/2014/main" id="{BF07D898-7E98-C9CF-F157-5AA3C0940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8357" y="2329133"/>
            <a:ext cx="2665867" cy="1629141"/>
          </a:xfrm>
          <a:prstGeom prst="rect">
            <a:avLst/>
          </a:prstGeom>
        </p:spPr>
      </p:pic>
    </p:spTree>
    <p:extLst>
      <p:ext uri="{BB962C8B-B14F-4D97-AF65-F5344CB8AC3E}">
        <p14:creationId xmlns:p14="http://schemas.microsoft.com/office/powerpoint/2010/main" val="225344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8CF2B6-B1B9-2D19-5370-69AC68A31D94}"/>
              </a:ext>
            </a:extLst>
          </p:cNvPr>
          <p:cNvSpPr/>
          <p:nvPr/>
        </p:nvSpPr>
        <p:spPr>
          <a:xfrm>
            <a:off x="6019800" y="0"/>
            <a:ext cx="3124200" cy="6858000"/>
          </a:xfrm>
          <a:prstGeom prst="rect">
            <a:avLst/>
          </a:prstGeom>
          <a:solidFill>
            <a:schemeClr val="tx1"/>
          </a:solidFill>
          <a:ln>
            <a:noFill/>
          </a:ln>
          <a:effectLst>
            <a:outerShdw blurRad="635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a:bodyPr>
          <a:lstStyle/>
          <a:p>
            <a:pPr defTabSz="457200">
              <a:lnSpc>
                <a:spcPct val="90000"/>
              </a:lnSpc>
            </a:pP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3</a:t>
            </a:r>
            <a:r>
              <a:rPr kumimoji="0" lang="en-US" sz="3200" b="0" i="0" u="none" strike="noStrike" kern="1200" cap="none" spc="0" normalizeH="0" baseline="30000" noProof="0" dirty="0">
                <a:ln>
                  <a:noFill/>
                </a:ln>
                <a:solidFill>
                  <a:srgbClr val="EBEBEB"/>
                </a:solidFill>
                <a:effectLst/>
                <a:uLnTx/>
                <a:uFillTx/>
                <a:latin typeface="Century Gothic" panose="020B0502020202020204"/>
                <a:ea typeface="+mj-ea"/>
                <a:cs typeface="+mj-cs"/>
              </a:rPr>
              <a:t>rd</a:t>
            </a: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-Party Inspections?</a:t>
            </a: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r>
              <a:rPr lang="en-US" sz="2800" dirty="0"/>
              <a:t>…Why</a:t>
            </a:r>
            <a:endParaRPr lang="en-US" sz="3200" dirty="0"/>
          </a:p>
        </p:txBody>
      </p:sp>
      <p:sp>
        <p:nvSpPr>
          <p:cNvPr id="7" name="Content Placeholder 6">
            <a:extLst>
              <a:ext uri="{FF2B5EF4-FFF2-40B4-BE49-F238E27FC236}">
                <a16:creationId xmlns:a16="http://schemas.microsoft.com/office/drawing/2014/main" id="{97CB9532-7535-9906-7B07-AACC9DBB5D03}"/>
              </a:ext>
            </a:extLst>
          </p:cNvPr>
          <p:cNvSpPr>
            <a:spLocks noGrp="1"/>
          </p:cNvSpPr>
          <p:nvPr>
            <p:ph sz="half" idx="1"/>
          </p:nvPr>
        </p:nvSpPr>
        <p:spPr>
          <a:xfrm>
            <a:off x="827700" y="2060576"/>
            <a:ext cx="4734900" cy="4195763"/>
          </a:xfrm>
        </p:spPr>
        <p:txBody>
          <a:bodyPr numCol="1">
            <a:normAutofit fontScale="92500" lnSpcReduction="20000"/>
          </a:bodyPr>
          <a:lstStyle/>
          <a:p>
            <a:pPr marL="0" indent="0">
              <a:buNone/>
            </a:pPr>
            <a:r>
              <a:rPr lang="en-US" dirty="0">
                <a:solidFill>
                  <a:schemeClr val="bg1"/>
                </a:solidFill>
              </a:rPr>
              <a:t>International Code Council (ICC) </a:t>
            </a:r>
            <a:r>
              <a:rPr lang="en-US" b="1" dirty="0">
                <a:solidFill>
                  <a:schemeClr val="bg1"/>
                </a:solidFill>
              </a:rPr>
              <a:t>Chapter Seventeen (17) </a:t>
            </a:r>
            <a:r>
              <a:rPr lang="en-US" dirty="0">
                <a:solidFill>
                  <a:schemeClr val="bg1"/>
                </a:solidFill>
              </a:rPr>
              <a:t>of the International Building Code </a:t>
            </a:r>
            <a:r>
              <a:rPr lang="en-US" b="1" dirty="0">
                <a:solidFill>
                  <a:schemeClr val="bg1"/>
                </a:solidFill>
              </a:rPr>
              <a:t>(IBC)</a:t>
            </a:r>
          </a:p>
          <a:p>
            <a:r>
              <a:rPr lang="en-US" dirty="0">
                <a:solidFill>
                  <a:schemeClr val="bg1"/>
                </a:solidFill>
              </a:rPr>
              <a:t>Structural Steel</a:t>
            </a:r>
          </a:p>
          <a:p>
            <a:pPr lvl="1"/>
            <a:r>
              <a:rPr lang="en-US" dirty="0" err="1">
                <a:solidFill>
                  <a:schemeClr val="bg1"/>
                </a:solidFill>
              </a:rPr>
              <a:t>Ie</a:t>
            </a:r>
            <a:r>
              <a:rPr lang="en-US" dirty="0">
                <a:solidFill>
                  <a:schemeClr val="bg1"/>
                </a:solidFill>
              </a:rPr>
              <a:t>: Welding, Bolting, Fabrication</a:t>
            </a:r>
          </a:p>
          <a:p>
            <a:r>
              <a:rPr lang="en-US" dirty="0">
                <a:solidFill>
                  <a:schemeClr val="bg1"/>
                </a:solidFill>
              </a:rPr>
              <a:t>Reinforced Concrete</a:t>
            </a:r>
          </a:p>
          <a:p>
            <a:pPr lvl="1"/>
            <a:r>
              <a:rPr lang="en-US" dirty="0" err="1">
                <a:solidFill>
                  <a:schemeClr val="bg1"/>
                </a:solidFill>
              </a:rPr>
              <a:t>Ie</a:t>
            </a:r>
            <a:r>
              <a:rPr lang="en-US" dirty="0">
                <a:solidFill>
                  <a:schemeClr val="bg1"/>
                </a:solidFill>
              </a:rPr>
              <a:t>: Pre &amp; Post-stressed/ tensioned</a:t>
            </a:r>
          </a:p>
          <a:p>
            <a:pPr lvl="1"/>
            <a:r>
              <a:rPr lang="en-US" dirty="0" err="1">
                <a:solidFill>
                  <a:schemeClr val="bg1"/>
                </a:solidFill>
              </a:rPr>
              <a:t>Ie</a:t>
            </a:r>
            <a:r>
              <a:rPr lang="en-US" dirty="0">
                <a:solidFill>
                  <a:schemeClr val="bg1"/>
                </a:solidFill>
              </a:rPr>
              <a:t>: Reinforcing Steel (Rebar)</a:t>
            </a:r>
          </a:p>
          <a:p>
            <a:r>
              <a:rPr lang="en-US" dirty="0">
                <a:solidFill>
                  <a:schemeClr val="bg1"/>
                </a:solidFill>
              </a:rPr>
              <a:t>Structural Masonry</a:t>
            </a:r>
          </a:p>
          <a:p>
            <a:pPr lvl="1"/>
            <a:r>
              <a:rPr lang="en-US" dirty="0" err="1">
                <a:solidFill>
                  <a:schemeClr val="bg1"/>
                </a:solidFill>
              </a:rPr>
              <a:t>Ie</a:t>
            </a:r>
            <a:r>
              <a:rPr lang="en-US" dirty="0">
                <a:solidFill>
                  <a:schemeClr val="bg1"/>
                </a:solidFill>
              </a:rPr>
              <a:t>: Concrete Masonry Unit(s) (CMU)</a:t>
            </a:r>
          </a:p>
          <a:p>
            <a:r>
              <a:rPr lang="en-US" dirty="0">
                <a:solidFill>
                  <a:schemeClr val="bg1"/>
                </a:solidFill>
              </a:rPr>
              <a:t>Soils</a:t>
            </a:r>
          </a:p>
          <a:p>
            <a:r>
              <a:rPr lang="en-US" dirty="0">
                <a:solidFill>
                  <a:schemeClr val="bg1"/>
                </a:solidFill>
              </a:rPr>
              <a:t>Spray-applied Fireproofing</a:t>
            </a:r>
          </a:p>
          <a:p>
            <a:r>
              <a:rPr lang="en-US" dirty="0">
                <a:solidFill>
                  <a:schemeClr val="bg1"/>
                </a:solidFill>
              </a:rPr>
              <a:t>Etc.</a:t>
            </a:r>
          </a:p>
        </p:txBody>
      </p:sp>
      <p:pic>
        <p:nvPicPr>
          <p:cNvPr id="9" name="Content Placeholder 8">
            <a:extLst>
              <a:ext uri="{FF2B5EF4-FFF2-40B4-BE49-F238E27FC236}">
                <a16:creationId xmlns:a16="http://schemas.microsoft.com/office/drawing/2014/main" id="{BD16BE12-136A-E5B1-5D7C-4A377F39304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p:blipFill>
        <p:spPr>
          <a:xfrm>
            <a:off x="6236434" y="1467327"/>
            <a:ext cx="2690931" cy="1618555"/>
          </a:xfrm>
        </p:spPr>
      </p:pic>
      <p:pic>
        <p:nvPicPr>
          <p:cNvPr id="13" name="Picture 12">
            <a:extLst>
              <a:ext uri="{FF2B5EF4-FFF2-40B4-BE49-F238E27FC236}">
                <a16:creationId xmlns:a16="http://schemas.microsoft.com/office/drawing/2014/main" id="{BF07D898-7E98-C9CF-F157-5AA3C09408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24599" y="-76200"/>
            <a:ext cx="2560224" cy="1562577"/>
          </a:xfrm>
          <a:prstGeom prst="rect">
            <a:avLst/>
          </a:prstGeom>
        </p:spPr>
      </p:pic>
      <p:pic>
        <p:nvPicPr>
          <p:cNvPr id="5" name="Picture 4" descr="A close-up of a document&#10;&#10;Description automatically generated">
            <a:extLst>
              <a:ext uri="{FF2B5EF4-FFF2-40B4-BE49-F238E27FC236}">
                <a16:creationId xmlns:a16="http://schemas.microsoft.com/office/drawing/2014/main" id="{AAAE0202-B82F-C204-0232-A1F047E4C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861" y="3128207"/>
            <a:ext cx="2817699" cy="3668417"/>
          </a:xfrm>
          <a:prstGeom prst="rect">
            <a:avLst/>
          </a:prstGeom>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33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B7310-C608-FA92-3EAC-5F0FFB63922D}"/>
              </a:ext>
            </a:extLst>
          </p:cNvPr>
          <p:cNvSpPr/>
          <p:nvPr/>
        </p:nvSpPr>
        <p:spPr>
          <a:xfrm>
            <a:off x="4724400" y="2122406"/>
            <a:ext cx="4495800" cy="4312922"/>
          </a:xfrm>
          <a:prstGeom prst="rect">
            <a:avLst/>
          </a:prstGeom>
          <a:solidFill>
            <a:schemeClr val="tx1"/>
          </a:solidFill>
          <a:ln>
            <a:noFill/>
          </a:ln>
          <a:effectLst>
            <a:outerShdw blurRad="635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construction materials&#10;&#10;Description automatically generated">
            <a:extLst>
              <a:ext uri="{FF2B5EF4-FFF2-40B4-BE49-F238E27FC236}">
                <a16:creationId xmlns:a16="http://schemas.microsoft.com/office/drawing/2014/main" id="{6CF78CCA-24D0-232F-8712-B64BFC8BB946}"/>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6589"/>
          <a:stretch/>
        </p:blipFill>
        <p:spPr>
          <a:xfrm>
            <a:off x="4876800" y="2122158"/>
            <a:ext cx="3935186" cy="2286000"/>
          </a:xfrm>
        </p:spPr>
      </p:pic>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a:bodyPr>
          <a:lstStyle/>
          <a:p>
            <a:pPr defTabSz="457200">
              <a:lnSpc>
                <a:spcPct val="90000"/>
              </a:lnSpc>
            </a:pP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3</a:t>
            </a:r>
            <a:r>
              <a:rPr kumimoji="0" lang="en-US" sz="3200" b="0" i="0" u="none" strike="noStrike" kern="1200" cap="none" spc="0" normalizeH="0" baseline="30000" noProof="0" dirty="0">
                <a:ln>
                  <a:noFill/>
                </a:ln>
                <a:solidFill>
                  <a:srgbClr val="EBEBEB"/>
                </a:solidFill>
                <a:effectLst/>
                <a:uLnTx/>
                <a:uFillTx/>
                <a:latin typeface="Century Gothic" panose="020B0502020202020204"/>
                <a:ea typeface="+mj-ea"/>
                <a:cs typeface="+mj-cs"/>
              </a:rPr>
              <a:t>rd</a:t>
            </a: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-Party Inspections?</a:t>
            </a: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r>
              <a:rPr lang="en-US" sz="2800" dirty="0"/>
              <a:t>…Why</a:t>
            </a:r>
            <a:endParaRPr lang="en-US" sz="3200" dirty="0"/>
          </a:p>
        </p:txBody>
      </p:sp>
      <p:sp>
        <p:nvSpPr>
          <p:cNvPr id="7" name="Content Placeholder 6">
            <a:extLst>
              <a:ext uri="{FF2B5EF4-FFF2-40B4-BE49-F238E27FC236}">
                <a16:creationId xmlns:a16="http://schemas.microsoft.com/office/drawing/2014/main" id="{97CB9532-7535-9906-7B07-AACC9DBB5D03}"/>
              </a:ext>
            </a:extLst>
          </p:cNvPr>
          <p:cNvSpPr>
            <a:spLocks noGrp="1"/>
          </p:cNvSpPr>
          <p:nvPr>
            <p:ph sz="half" idx="1"/>
          </p:nvPr>
        </p:nvSpPr>
        <p:spPr>
          <a:xfrm>
            <a:off x="827700" y="2060576"/>
            <a:ext cx="3820500" cy="4028105"/>
          </a:xfrm>
        </p:spPr>
        <p:txBody>
          <a:bodyPr numCol="1">
            <a:normAutofit lnSpcReduction="10000"/>
          </a:bodyPr>
          <a:lstStyle/>
          <a:p>
            <a:pPr marL="0" indent="0">
              <a:buNone/>
            </a:pPr>
            <a:r>
              <a:rPr lang="en-US" sz="2000" b="1" dirty="0">
                <a:solidFill>
                  <a:schemeClr val="bg1"/>
                </a:solidFill>
              </a:rPr>
              <a:t>Construction Material(s) Testing (CMT)</a:t>
            </a:r>
          </a:p>
          <a:p>
            <a:r>
              <a:rPr lang="en-US" sz="2000" dirty="0">
                <a:solidFill>
                  <a:schemeClr val="bg1"/>
                </a:solidFill>
              </a:rPr>
              <a:t>Soils/ Earthwork</a:t>
            </a:r>
          </a:p>
          <a:p>
            <a:pPr lvl="1"/>
            <a:r>
              <a:rPr lang="en-US" sz="1800" dirty="0">
                <a:solidFill>
                  <a:schemeClr val="bg1"/>
                </a:solidFill>
              </a:rPr>
              <a:t>Proof-rolling, In-situ Soils, Fill Placement, Bearing Verification</a:t>
            </a:r>
          </a:p>
          <a:p>
            <a:r>
              <a:rPr lang="en-US" sz="2000" dirty="0">
                <a:solidFill>
                  <a:schemeClr val="bg1"/>
                </a:solidFill>
              </a:rPr>
              <a:t>Concrete</a:t>
            </a:r>
          </a:p>
          <a:p>
            <a:pPr lvl="1"/>
            <a:r>
              <a:rPr lang="en-US" sz="1800" dirty="0">
                <a:solidFill>
                  <a:schemeClr val="bg1"/>
                </a:solidFill>
              </a:rPr>
              <a:t>Sampling, Strength Verification</a:t>
            </a:r>
          </a:p>
          <a:p>
            <a:r>
              <a:rPr lang="en-US" sz="2000" dirty="0">
                <a:solidFill>
                  <a:schemeClr val="bg1"/>
                </a:solidFill>
              </a:rPr>
              <a:t>Masonry Grout</a:t>
            </a:r>
          </a:p>
          <a:p>
            <a:pPr lvl="1"/>
            <a:r>
              <a:rPr lang="en-US" sz="1800" dirty="0">
                <a:solidFill>
                  <a:schemeClr val="bg1"/>
                </a:solidFill>
              </a:rPr>
              <a:t>Sampling, Strength Verification</a:t>
            </a:r>
          </a:p>
          <a:p>
            <a:pPr lvl="1"/>
            <a:endParaRPr lang="en-US" dirty="0">
              <a:solidFill>
                <a:schemeClr val="bg1"/>
              </a:solidFill>
            </a:endParaRPr>
          </a:p>
        </p:txBody>
      </p:sp>
      <p:pic>
        <p:nvPicPr>
          <p:cNvPr id="5" name="Picture 4" descr="A black container with white labels&#10;&#10;Description automatically generated">
            <a:extLst>
              <a:ext uri="{FF2B5EF4-FFF2-40B4-BE49-F238E27FC236}">
                <a16:creationId xmlns:a16="http://schemas.microsoft.com/office/drawing/2014/main" id="{AAC6B4C7-B606-617A-351E-009FCB38A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4407910"/>
            <a:ext cx="1828800" cy="1828800"/>
          </a:xfrm>
          <a:prstGeom prst="rect">
            <a:avLst/>
          </a:prstGeom>
        </p:spPr>
      </p:pic>
      <p:pic>
        <p:nvPicPr>
          <p:cNvPr id="9" name="Picture 8" descr="A metal object with a spoon&#10;&#10;Description automatically generated">
            <a:extLst>
              <a:ext uri="{FF2B5EF4-FFF2-40B4-BE49-F238E27FC236}">
                <a16:creationId xmlns:a16="http://schemas.microsoft.com/office/drawing/2014/main" id="{C07EE15A-5179-AA9E-21DE-239027C96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2536" y="4408406"/>
            <a:ext cx="1927310" cy="1828800"/>
          </a:xfrm>
          <a:prstGeom prst="rect">
            <a:avLst/>
          </a:prstGeom>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1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a:bodyPr>
          <a:lstStyle/>
          <a:p>
            <a:pPr defTabSz="457200">
              <a:lnSpc>
                <a:spcPct val="90000"/>
              </a:lnSpc>
            </a:pP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3</a:t>
            </a:r>
            <a:r>
              <a:rPr kumimoji="0" lang="en-US" sz="3200" b="0" i="0" u="none" strike="noStrike" kern="1200" cap="none" spc="0" normalizeH="0" baseline="30000" noProof="0" dirty="0">
                <a:ln>
                  <a:noFill/>
                </a:ln>
                <a:solidFill>
                  <a:srgbClr val="EBEBEB"/>
                </a:solidFill>
                <a:effectLst/>
                <a:uLnTx/>
                <a:uFillTx/>
                <a:latin typeface="Century Gothic" panose="020B0502020202020204"/>
                <a:ea typeface="+mj-ea"/>
                <a:cs typeface="+mj-cs"/>
              </a:rPr>
              <a:t>rd</a:t>
            </a:r>
            <a:r>
              <a:rPr kumimoji="0" lang="en-US" sz="3200" b="0" i="0" u="none" strike="noStrike" kern="1200" cap="none" spc="0" normalizeH="0" baseline="0" noProof="0" dirty="0">
                <a:ln>
                  <a:noFill/>
                </a:ln>
                <a:solidFill>
                  <a:srgbClr val="EBEBEB"/>
                </a:solidFill>
                <a:effectLst/>
                <a:uLnTx/>
                <a:uFillTx/>
                <a:latin typeface="Century Gothic" panose="020B0502020202020204"/>
                <a:ea typeface="+mj-ea"/>
                <a:cs typeface="+mj-cs"/>
              </a:rPr>
              <a:t>-Party Inspections?</a:t>
            </a:r>
            <a:br>
              <a:rPr kumimoji="0" lang="en-US" sz="2000" b="0" i="0" u="none" strike="noStrike" kern="1200" cap="none" spc="0" normalizeH="0" baseline="0" noProof="0" dirty="0">
                <a:ln>
                  <a:noFill/>
                </a:ln>
                <a:solidFill>
                  <a:srgbClr val="EBEBEB"/>
                </a:solidFill>
                <a:effectLst/>
                <a:uLnTx/>
                <a:uFillTx/>
                <a:latin typeface="Century Gothic" panose="020B0502020202020204"/>
                <a:ea typeface="+mj-ea"/>
                <a:cs typeface="+mj-cs"/>
              </a:rPr>
            </a:br>
            <a:br>
              <a:rPr lang="en-US" sz="2000" dirty="0"/>
            </a:br>
            <a:r>
              <a:rPr lang="en-US" sz="2800" dirty="0"/>
              <a:t>…Why</a:t>
            </a:r>
            <a:endParaRPr lang="en-US" sz="3200" dirty="0"/>
          </a:p>
        </p:txBody>
      </p:sp>
      <p:sp>
        <p:nvSpPr>
          <p:cNvPr id="7" name="Content Placeholder 6">
            <a:extLst>
              <a:ext uri="{FF2B5EF4-FFF2-40B4-BE49-F238E27FC236}">
                <a16:creationId xmlns:a16="http://schemas.microsoft.com/office/drawing/2014/main" id="{97CB9532-7535-9906-7B07-AACC9DBB5D03}"/>
              </a:ext>
            </a:extLst>
          </p:cNvPr>
          <p:cNvSpPr>
            <a:spLocks noGrp="1"/>
          </p:cNvSpPr>
          <p:nvPr>
            <p:ph idx="1"/>
          </p:nvPr>
        </p:nvSpPr>
        <p:spPr>
          <a:xfrm>
            <a:off x="827700" y="2052925"/>
            <a:ext cx="4277700" cy="4170075"/>
          </a:xfrm>
        </p:spPr>
        <p:txBody>
          <a:bodyPr numCol="1">
            <a:normAutofit/>
          </a:bodyPr>
          <a:lstStyle/>
          <a:p>
            <a:pPr marL="57151" indent="0">
              <a:buNone/>
            </a:pPr>
            <a:r>
              <a:rPr lang="en-US">
                <a:solidFill>
                  <a:schemeClr val="bg1"/>
                </a:solidFill>
              </a:rPr>
              <a:t>VERIFY </a:t>
            </a:r>
            <a:r>
              <a:rPr lang="en-US" dirty="0">
                <a:solidFill>
                  <a:schemeClr val="bg1"/>
                </a:solidFill>
              </a:rPr>
              <a:t>and </a:t>
            </a:r>
            <a:r>
              <a:rPr lang="en-US">
                <a:solidFill>
                  <a:schemeClr val="bg1"/>
                </a:solidFill>
              </a:rPr>
              <a:t>Provide</a:t>
            </a:r>
            <a:r>
              <a:rPr lang="en-US" dirty="0">
                <a:solidFill>
                  <a:schemeClr val="bg1"/>
                </a:solidFill>
              </a:rPr>
              <a:t>:</a:t>
            </a:r>
          </a:p>
          <a:p>
            <a:pPr marL="342901" indent="-285750"/>
            <a:r>
              <a:rPr lang="en-US" dirty="0">
                <a:solidFill>
                  <a:schemeClr val="bg1"/>
                </a:solidFill>
              </a:rPr>
              <a:t>Construction Document(s) requirements</a:t>
            </a:r>
          </a:p>
          <a:p>
            <a:pPr marL="742957" lvl="1" indent="-285750"/>
            <a:r>
              <a:rPr lang="en-US" dirty="0">
                <a:solidFill>
                  <a:schemeClr val="bg1"/>
                </a:solidFill>
              </a:rPr>
              <a:t>Plans &amp; Specifications</a:t>
            </a:r>
            <a:r>
              <a:rPr lang="en-US">
                <a:solidFill>
                  <a:schemeClr val="bg1"/>
                </a:solidFill>
              </a:rPr>
              <a:t>, Submittal(s), Shop Drawings</a:t>
            </a:r>
            <a:endParaRPr lang="en-US" dirty="0">
              <a:solidFill>
                <a:schemeClr val="bg1"/>
              </a:solidFill>
            </a:endParaRPr>
          </a:p>
          <a:p>
            <a:pPr marL="342901" indent="-285750"/>
            <a:r>
              <a:rPr lang="en-US" dirty="0">
                <a:solidFill>
                  <a:schemeClr val="bg1"/>
                </a:solidFill>
              </a:rPr>
              <a:t>Code Compliance</a:t>
            </a:r>
          </a:p>
          <a:p>
            <a:pPr marL="342901" indent="-285750"/>
            <a:r>
              <a:rPr lang="en-US" dirty="0">
                <a:solidFill>
                  <a:schemeClr val="bg1"/>
                </a:solidFill>
              </a:rPr>
              <a:t>Authority Having Jurisdiction(AHJ)</a:t>
            </a:r>
            <a:r>
              <a:rPr lang="en-US">
                <a:solidFill>
                  <a:schemeClr val="bg1"/>
                </a:solidFill>
              </a:rPr>
              <a:t> requirements</a:t>
            </a:r>
          </a:p>
          <a:p>
            <a:pPr marL="342901" indent="-285750"/>
            <a:r>
              <a:rPr lang="en-US">
                <a:solidFill>
                  <a:schemeClr val="bg1"/>
                </a:solidFill>
              </a:rPr>
              <a:t>Governing Body</a:t>
            </a:r>
            <a:r>
              <a:rPr lang="en-US" dirty="0">
                <a:solidFill>
                  <a:schemeClr val="bg1"/>
                </a:solidFill>
              </a:rPr>
              <a:t> requirements</a:t>
            </a:r>
          </a:p>
          <a:p>
            <a:pPr marL="342901" indent="-285750"/>
            <a:r>
              <a:rPr lang="en-US" dirty="0">
                <a:solidFill>
                  <a:schemeClr val="bg1"/>
                </a:solidFill>
              </a:rPr>
              <a:t>Quality Assurance (QA)</a:t>
            </a:r>
          </a:p>
        </p:txBody>
      </p:sp>
      <p:pic>
        <p:nvPicPr>
          <p:cNvPr id="6" name="Content Placeholder 5" descr="A person holding a tablet&#10;&#10;Description automatically generated">
            <a:extLst>
              <a:ext uri="{FF2B5EF4-FFF2-40B4-BE49-F238E27FC236}">
                <a16:creationId xmlns:a16="http://schemas.microsoft.com/office/drawing/2014/main" id="{E6BEA61A-F262-6690-EB7B-7C2A097632B7}"/>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b="4418"/>
          <a:stretch/>
        </p:blipFill>
        <p:spPr>
          <a:xfrm>
            <a:off x="5602288" y="2241551"/>
            <a:ext cx="3541712" cy="3778250"/>
          </a:xfrm>
          <a:prstGeom prst="rect">
            <a:avLst/>
          </a:prstGeom>
          <a:effectLst>
            <a:outerShdw blurRad="63500" sx="102000" sy="102000" algn="ctr" rotWithShape="0">
              <a:prstClr val="black">
                <a:alpha val="40000"/>
              </a:prstClr>
            </a:outerShdw>
          </a:effectLst>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E63F62-EB89-588F-97D8-0C7F65B35766}"/>
              </a:ext>
            </a:extLst>
          </p:cNvPr>
          <p:cNvSpPr/>
          <p:nvPr/>
        </p:nvSpPr>
        <p:spPr>
          <a:xfrm>
            <a:off x="7745644" y="-10776"/>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558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48F913-5190-2134-FD93-27622532ECA7}"/>
              </a:ext>
            </a:extLst>
          </p:cNvPr>
          <p:cNvSpPr/>
          <p:nvPr/>
        </p:nvSpPr>
        <p:spPr>
          <a:xfrm>
            <a:off x="5399719" y="228600"/>
            <a:ext cx="3744281" cy="6400800"/>
          </a:xfrm>
          <a:prstGeom prst="rect">
            <a:avLst/>
          </a:prstGeom>
          <a:solidFill>
            <a:schemeClr val="tx1"/>
          </a:solidFill>
          <a:ln>
            <a:noFill/>
          </a:ln>
          <a:effectLst>
            <a:outerShdw blurRad="635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a:bodyPr>
          <a:lstStyle/>
          <a:p>
            <a:pPr defTabSz="457200">
              <a:lnSpc>
                <a:spcPct val="90000"/>
              </a:lnSpc>
            </a:pPr>
            <a:r>
              <a:rPr lang="en-US" sz="3200" dirty="0"/>
              <a:t>3</a:t>
            </a:r>
            <a:r>
              <a:rPr lang="en-US" sz="3200" baseline="30000" dirty="0"/>
              <a:t>rd</a:t>
            </a:r>
            <a:r>
              <a:rPr lang="en-US" sz="3200" dirty="0"/>
              <a:t>-Party Inspections?</a:t>
            </a:r>
            <a:br>
              <a:rPr lang="en-US" sz="2000" dirty="0"/>
            </a:br>
            <a:br>
              <a:rPr lang="en-US" sz="2000" dirty="0"/>
            </a:br>
            <a:r>
              <a:rPr lang="en-US" sz="2800" dirty="0"/>
              <a:t>…How</a:t>
            </a:r>
            <a:endParaRPr lang="en-US" sz="3200" dirty="0"/>
          </a:p>
        </p:txBody>
      </p:sp>
      <p:sp>
        <p:nvSpPr>
          <p:cNvPr id="7" name="Content Placeholder 6">
            <a:extLst>
              <a:ext uri="{FF2B5EF4-FFF2-40B4-BE49-F238E27FC236}">
                <a16:creationId xmlns:a16="http://schemas.microsoft.com/office/drawing/2014/main" id="{97CB9532-7535-9906-7B07-AACC9DBB5D03}"/>
              </a:ext>
            </a:extLst>
          </p:cNvPr>
          <p:cNvSpPr>
            <a:spLocks noGrp="1"/>
          </p:cNvSpPr>
          <p:nvPr>
            <p:ph sz="half" idx="1"/>
          </p:nvPr>
        </p:nvSpPr>
        <p:spPr>
          <a:xfrm>
            <a:off x="827700" y="2060576"/>
            <a:ext cx="4125300" cy="4195763"/>
          </a:xfrm>
        </p:spPr>
        <p:txBody>
          <a:bodyPr numCol="1">
            <a:normAutofit/>
          </a:bodyPr>
          <a:lstStyle/>
          <a:p>
            <a:pPr marL="0" indent="0">
              <a:buNone/>
            </a:pPr>
            <a:r>
              <a:rPr lang="en-US" sz="2000" b="1" dirty="0">
                <a:solidFill>
                  <a:schemeClr val="bg1"/>
                </a:solidFill>
              </a:rPr>
              <a:t>STC Building Inspection Services</a:t>
            </a:r>
          </a:p>
          <a:p>
            <a:r>
              <a:rPr lang="en-US" sz="2000" dirty="0">
                <a:solidFill>
                  <a:schemeClr val="bg1"/>
                </a:solidFill>
              </a:rPr>
              <a:t>Office of the State Engineer (OSE) Contracts &amp; Qualification List(s)</a:t>
            </a:r>
          </a:p>
          <a:p>
            <a:pPr lvl="1"/>
            <a:r>
              <a:rPr lang="en-US" sz="1800" dirty="0">
                <a:solidFill>
                  <a:schemeClr val="bg1"/>
                </a:solidFill>
              </a:rPr>
              <a:t>“Goods &amp; Service”</a:t>
            </a:r>
          </a:p>
          <a:p>
            <a:pPr lvl="1"/>
            <a:r>
              <a:rPr lang="en-US" sz="1800" dirty="0">
                <a:solidFill>
                  <a:schemeClr val="bg1"/>
                </a:solidFill>
              </a:rPr>
              <a:t>Pre-qualified Inspection(s) &amp; Testing Firm(s) </a:t>
            </a:r>
          </a:p>
          <a:p>
            <a:r>
              <a:rPr lang="en-US" sz="2000" dirty="0">
                <a:solidFill>
                  <a:schemeClr val="bg1"/>
                </a:solidFill>
              </a:rPr>
              <a:t>Select the Vendor/ Firm of Choice</a:t>
            </a:r>
          </a:p>
          <a:p>
            <a:pPr lvl="1"/>
            <a:endParaRPr lang="en-US" dirty="0">
              <a:solidFill>
                <a:schemeClr val="bg1"/>
              </a:solidFill>
            </a:endParaRPr>
          </a:p>
        </p:txBody>
      </p:sp>
      <p:pic>
        <p:nvPicPr>
          <p:cNvPr id="9" name="Content Placeholder 8" descr="A screenshot of a web page&#10;&#10;Description automatically generated">
            <a:extLst>
              <a:ext uri="{FF2B5EF4-FFF2-40B4-BE49-F238E27FC236}">
                <a16:creationId xmlns:a16="http://schemas.microsoft.com/office/drawing/2014/main" id="{B131308E-15B1-6C8A-2D08-301F2ABB261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75919" y="331768"/>
            <a:ext cx="3591881" cy="2640032"/>
          </a:xfrm>
          <a:ln>
            <a:noFill/>
          </a:ln>
          <a:effectLst/>
        </p:spPr>
      </p:pic>
      <p:pic>
        <p:nvPicPr>
          <p:cNvPr id="2" name="Picture 2">
            <a:extLst>
              <a:ext uri="{FF2B5EF4-FFF2-40B4-BE49-F238E27FC236}">
                <a16:creationId xmlns:a16="http://schemas.microsoft.com/office/drawing/2014/main" id="{85C316FD-C368-AD76-22A9-B43759744C7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a:extLst>
              <a:ext uri="{FF2B5EF4-FFF2-40B4-BE49-F238E27FC236}">
                <a16:creationId xmlns:a16="http://schemas.microsoft.com/office/drawing/2014/main" id="{EA278177-F1C2-FB2A-879B-7546676E5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918" y="3340184"/>
            <a:ext cx="3591881" cy="3205697"/>
          </a:xfrm>
          <a:prstGeom prst="rect">
            <a:avLst/>
          </a:prstGeom>
          <a:ln>
            <a:noFill/>
          </a:ln>
          <a:effectLst/>
        </p:spPr>
      </p:pic>
    </p:spTree>
    <p:extLst>
      <p:ext uri="{BB962C8B-B14F-4D97-AF65-F5344CB8AC3E}">
        <p14:creationId xmlns:p14="http://schemas.microsoft.com/office/powerpoint/2010/main" val="2981816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A3858-8B7E-0701-380C-87A605A2A416}"/>
              </a:ext>
            </a:extLst>
          </p:cNvPr>
          <p:cNvSpPr>
            <a:spLocks noGrp="1"/>
          </p:cNvSpPr>
          <p:nvPr>
            <p:ph type="title"/>
          </p:nvPr>
        </p:nvSpPr>
        <p:spPr/>
        <p:txBody>
          <a:bodyPr vert="horz" lIns="91440" tIns="45720" rIns="91440" bIns="45720" rtlCol="0" anchor="t">
            <a:normAutofit fontScale="90000"/>
          </a:bodyPr>
          <a:lstStyle/>
          <a:p>
            <a:pPr defTabSz="457200">
              <a:lnSpc>
                <a:spcPct val="90000"/>
              </a:lnSpc>
            </a:pPr>
            <a:r>
              <a:rPr lang="en-US" sz="3600" dirty="0"/>
              <a:t>Agency → Firm Selection</a:t>
            </a:r>
            <a:br>
              <a:rPr lang="en-US" sz="3200" dirty="0"/>
            </a:br>
            <a:br>
              <a:rPr lang="en-US" sz="2200" dirty="0"/>
            </a:br>
            <a:r>
              <a:rPr lang="en-US" sz="2200" i="1" dirty="0"/>
              <a:t>Understanding the Business </a:t>
            </a:r>
            <a:br>
              <a:rPr lang="en-US" sz="2200" dirty="0"/>
            </a:br>
            <a:endParaRPr lang="en-US" sz="2200" dirty="0"/>
          </a:p>
        </p:txBody>
      </p:sp>
      <p:sp>
        <p:nvSpPr>
          <p:cNvPr id="4" name="Content Placeholder 3">
            <a:extLst>
              <a:ext uri="{FF2B5EF4-FFF2-40B4-BE49-F238E27FC236}">
                <a16:creationId xmlns:a16="http://schemas.microsoft.com/office/drawing/2014/main" id="{EC27933D-5B0B-D087-C304-85FD5BC0CA71}"/>
              </a:ext>
            </a:extLst>
          </p:cNvPr>
          <p:cNvSpPr>
            <a:spLocks noGrp="1"/>
          </p:cNvSpPr>
          <p:nvPr>
            <p:ph idx="1"/>
          </p:nvPr>
        </p:nvSpPr>
        <p:spPr/>
        <p:txBody>
          <a:bodyPr>
            <a:normAutofit fontScale="92500" lnSpcReduction="20000"/>
          </a:bodyPr>
          <a:lstStyle/>
          <a:p>
            <a:pPr marL="0" indent="0">
              <a:buNone/>
            </a:pPr>
            <a:r>
              <a:rPr lang="en-US" dirty="0">
                <a:solidFill>
                  <a:schemeClr val="bg1"/>
                </a:solidFill>
              </a:rPr>
              <a:t>Agencies should anticipate and understand:</a:t>
            </a:r>
          </a:p>
          <a:p>
            <a:r>
              <a:rPr lang="en-US" dirty="0"/>
              <a:t>Vendor </a:t>
            </a:r>
            <a:r>
              <a:rPr lang="en-US" dirty="0">
                <a:solidFill>
                  <a:schemeClr val="bg1"/>
                </a:solidFill>
              </a:rPr>
              <a:t>Firms want to establish </a:t>
            </a:r>
            <a:r>
              <a:rPr lang="en-US" b="1" dirty="0">
                <a:solidFill>
                  <a:schemeClr val="bg1"/>
                </a:solidFill>
              </a:rPr>
              <a:t>Relationships</a:t>
            </a:r>
            <a:r>
              <a:rPr lang="en-US" dirty="0">
                <a:solidFill>
                  <a:schemeClr val="bg1"/>
                </a:solidFill>
              </a:rPr>
              <a:t> with Agencies and Clients alike!</a:t>
            </a:r>
          </a:p>
          <a:p>
            <a:pPr lvl="1"/>
            <a:r>
              <a:rPr lang="en-US" dirty="0">
                <a:solidFill>
                  <a:schemeClr val="bg1"/>
                </a:solidFill>
              </a:rPr>
              <a:t>Responsible, Reasonable, Representative, and Realistic Approach</a:t>
            </a:r>
          </a:p>
          <a:p>
            <a:r>
              <a:rPr lang="en-US" dirty="0">
                <a:solidFill>
                  <a:schemeClr val="bg1"/>
                </a:solidFill>
              </a:rPr>
              <a:t>Leverage the established relationship(s) made with the Design Professional</a:t>
            </a:r>
            <a:r>
              <a:rPr lang="en-US" dirty="0"/>
              <a:t> or</a:t>
            </a:r>
            <a:r>
              <a:rPr lang="en-US" dirty="0">
                <a:solidFill>
                  <a:schemeClr val="bg1"/>
                </a:solidFill>
              </a:rPr>
              <a:t> Program Manager</a:t>
            </a:r>
            <a:r>
              <a:rPr lang="en-US" dirty="0"/>
              <a:t>/ </a:t>
            </a:r>
            <a:r>
              <a:rPr lang="en-US" dirty="0">
                <a:solidFill>
                  <a:schemeClr val="bg1"/>
                </a:solidFill>
              </a:rPr>
              <a:t>Construction Manager </a:t>
            </a:r>
            <a:r>
              <a:rPr lang="en-US" sz="1500" i="1" dirty="0">
                <a:solidFill>
                  <a:schemeClr val="bg1"/>
                </a:solidFill>
              </a:rPr>
              <a:t>(If applicable)</a:t>
            </a:r>
            <a:endParaRPr lang="en-US" dirty="0">
              <a:solidFill>
                <a:schemeClr val="bg1"/>
              </a:solidFill>
            </a:endParaRPr>
          </a:p>
          <a:p>
            <a:r>
              <a:rPr lang="en-US" dirty="0">
                <a:solidFill>
                  <a:schemeClr val="bg1"/>
                </a:solidFill>
              </a:rPr>
              <a:t>Budgeting (Agency):</a:t>
            </a:r>
          </a:p>
          <a:p>
            <a:pPr lvl="1"/>
            <a:r>
              <a:rPr lang="en-US" dirty="0">
                <a:solidFill>
                  <a:schemeClr val="bg1"/>
                </a:solidFill>
              </a:rPr>
              <a:t>“Economy of Scale”</a:t>
            </a:r>
          </a:p>
          <a:p>
            <a:pPr lvl="1"/>
            <a:r>
              <a:rPr lang="en-US" dirty="0">
                <a:solidFill>
                  <a:schemeClr val="bg1"/>
                </a:solidFill>
              </a:rPr>
              <a:t>0.5% to 1.5% of the total Construction Budget</a:t>
            </a:r>
          </a:p>
          <a:p>
            <a:pPr lvl="1"/>
            <a:r>
              <a:rPr lang="en-US" dirty="0">
                <a:solidFill>
                  <a:schemeClr val="bg1"/>
                </a:solidFill>
              </a:rPr>
              <a:t>Smaller Construction Budgets will yield higher inspection costs </a:t>
            </a:r>
          </a:p>
          <a:p>
            <a:endParaRPr lang="en-US" dirty="0">
              <a:solidFill>
                <a:schemeClr val="bg1"/>
              </a:solidFill>
            </a:endParaRPr>
          </a:p>
          <a:p>
            <a:pPr marL="457207" lvl="1" indent="0">
              <a:buNone/>
            </a:pPr>
            <a:endParaRPr lang="en-US" dirty="0">
              <a:solidFill>
                <a:schemeClr val="bg1"/>
              </a:solidFill>
            </a:endParaRPr>
          </a:p>
          <a:p>
            <a:pPr lvl="1"/>
            <a:endParaRPr lang="en-US" dirty="0">
              <a:solidFill>
                <a:schemeClr val="bg1"/>
              </a:solidFill>
            </a:endParaRPr>
          </a:p>
          <a:p>
            <a:pPr lvl="1"/>
            <a:endParaRPr lang="en-US" dirty="0">
              <a:solidFill>
                <a:schemeClr val="bg1"/>
              </a:solidFill>
            </a:endParaRPr>
          </a:p>
        </p:txBody>
      </p:sp>
      <p:pic>
        <p:nvPicPr>
          <p:cNvPr id="5" name="Picture 2">
            <a:extLst>
              <a:ext uri="{FF2B5EF4-FFF2-40B4-BE49-F238E27FC236}">
                <a16:creationId xmlns:a16="http://schemas.microsoft.com/office/drawing/2014/main" id="{E37A0F1C-F49C-71E8-C3ED-A1F18EB20C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82892" y="6088681"/>
            <a:ext cx="4572019" cy="457200"/>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668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3306</TotalTime>
  <Words>2231</Words>
  <Application>Microsoft Office PowerPoint</Application>
  <PresentationFormat>On-screen Show (4:3)</PresentationFormat>
  <Paragraphs>217</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Century Gothic</vt:lpstr>
      <vt:lpstr>Wingdings 3</vt:lpstr>
      <vt:lpstr>Ion</vt:lpstr>
      <vt:lpstr>1_Ion</vt:lpstr>
      <vt:lpstr>Third-Party Inspection Services</vt:lpstr>
      <vt:lpstr>Caleb Pozsik</vt:lpstr>
      <vt:lpstr>3rd-Party Inspections?  …What</vt:lpstr>
      <vt:lpstr>3rd-Party Inspections?  …Why</vt:lpstr>
      <vt:lpstr>3rd-Party Inspections?  …Why</vt:lpstr>
      <vt:lpstr>3rd-Party Inspections?  …Why</vt:lpstr>
      <vt:lpstr>3rd-Party Inspections?  …Why</vt:lpstr>
      <vt:lpstr>3rd-Party Inspections?  …How</vt:lpstr>
      <vt:lpstr>Agency → Firm Selection  Understanding the Business  </vt:lpstr>
      <vt:lpstr>Agency → Firm Selection  Agency Expectations &amp; Assumptions </vt:lpstr>
      <vt:lpstr>Agency &amp; Firm Interaction  Inspection Firm Responsibilities &amp; Considerations </vt:lpstr>
      <vt:lpstr>Estimating Inspections → Budget  Inspection Firm Approach</vt:lpstr>
      <vt:lpstr>Estimating Inspections → Budget  Inspection Firm Approach - Foundation Example </vt:lpstr>
      <vt:lpstr>Estimating Inspections → Budget  Inspection Firm Approach - Mechanical Example </vt:lpstr>
      <vt:lpstr>Estimating Inspections → Budget  Inspection Firm Approach - Plumbing Example  </vt:lpstr>
      <vt:lpstr>Contract Form(s) SE-955 </vt:lpstr>
      <vt:lpstr>Contract Form(s) SE-955A </vt:lpstr>
      <vt:lpstr>Contract to Commencement  Pre-Construction Conference   </vt:lpstr>
      <vt:lpstr>The “Real-World”   Plan(s) &amp; Specification Deviations   </vt:lpstr>
      <vt:lpstr>The “Real-World”   Plan(s) &amp; Specification Deviations   </vt:lpstr>
      <vt:lpstr>The “Real-World”   Plan(s) &amp; Specification Deviations / Encountered Conditions   </vt:lpstr>
      <vt:lpstr>The “Real-World”   Plan(s) &amp; Specification Deviations / Encountered Conditions   </vt:lpstr>
      <vt:lpstr>In Summary</vt:lpstr>
      <vt:lpstr>Thank You!</vt:lpstr>
    </vt:vector>
  </TitlesOfParts>
  <Company>SC Budget and Control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Salley</dc:creator>
  <cp:lastModifiedBy>Caleb Pozsik</cp:lastModifiedBy>
  <cp:revision>94</cp:revision>
  <cp:lastPrinted>2023-10-25T13:56:50Z</cp:lastPrinted>
  <dcterms:created xsi:type="dcterms:W3CDTF">2017-01-04T15:27:13Z</dcterms:created>
  <dcterms:modified xsi:type="dcterms:W3CDTF">2023-10-25T14:01:13Z</dcterms:modified>
</cp:coreProperties>
</file>